
<file path=[Content_Types].xml><?xml version="1.0" encoding="utf-8"?>
<Types xmlns="http://schemas.openxmlformats.org/package/2006/content-types">
  <Default Extension="rels" ContentType="application/vnd.openxmlformats-package.relationships+xml"/>
  <Default Extension="xml" ContentType="application/xml"/>
  <Default Extension="emf" ContentType="image/x-emf"/>
  <Default Extension="gif" ContentType="image/gif"/>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63" r:id="rId3"/>
    <p:sldId id="264" r:id="rId4"/>
    <p:sldId id="265" r:id="rId5"/>
    <p:sldId id="266" r:id="rId6"/>
    <p:sldId id="267" r:id="rId7"/>
    <p:sldId id="268" r:id="rId8"/>
    <p:sldId id="269" r:id="rId9"/>
  </p:sldIdLst>
  <p:sldSz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8027" autoAdjust="0"/>
    <p:restoredTop sz="94660"/>
  </p:normalViewPr>
  <p:slideViewPr>
    <p:cSldViewPr snapToGrid="0">
      <p:cViewPr varScale="1">
        <p:scale>
          <a:sx n="76" d="100"/>
          <a:sy n="76" d="100"/>
        </p:scale>
        <p:origin x="414" y="84"/>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tableStyles" Target="tableStyles.xml"/><Relationship Id="rId11" Type="http://schemas.openxmlformats.org/officeDocument/2006/relationships/presProps" Target="presProps.xml"/><Relationship Id="rId1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39" name=""/>
        <p:cNvGrpSpPr/>
        <p:nvPr/>
      </p:nvGrpSpPr>
      <p:grpSpPr>
        <a:xfrm>
          <a:off x="0" y="0"/>
          <a:ext cx="0" cy="0"/>
          <a:chOff x="0" y="0"/>
          <a:chExt cx="0" cy="0"/>
        </a:xfrm>
      </p:grpSpPr>
      <p:sp>
        <p:nvSpPr>
          <p:cNvPr id="1048648"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9"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0"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1"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2"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3"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0"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104858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smtClean="0"/>
              <a:t>Click to edit Master subtitle style</a:t>
            </a:r>
            <a:endParaRPr lang="en-IN"/>
          </a:p>
        </p:txBody>
      </p:sp>
      <p:sp>
        <p:nvSpPr>
          <p:cNvPr id="1048583" name="Date Placeholder 3"/>
          <p:cNvSpPr>
            <a:spLocks noGrp="1"/>
          </p:cNvSpPr>
          <p:nvPr>
            <p:ph type="dt" sz="half" idx="10"/>
          </p:nvPr>
        </p:nvSpPr>
        <p:spPr/>
        <p:txBody>
          <a:bodyPr/>
          <a:p>
            <a:fld id="{292E0CF0-78E3-4ED9-B4ED-7267BA82A831}" type="datetimeFigureOut">
              <a:rPr lang="en-IN" smtClean="0"/>
            </a:fld>
            <a:endParaRPr lang="en-IN"/>
          </a:p>
        </p:txBody>
      </p:sp>
      <p:sp>
        <p:nvSpPr>
          <p:cNvPr id="1048584" name="Footer Placeholder 4"/>
          <p:cNvSpPr>
            <a:spLocks noGrp="1"/>
          </p:cNvSpPr>
          <p:nvPr>
            <p:ph type="ftr" sz="quarter" idx="11"/>
          </p:nvPr>
        </p:nvSpPr>
        <p:spPr/>
        <p:txBody>
          <a:bodyPr/>
          <a:p>
            <a:endParaRPr lang="en-IN"/>
          </a:p>
        </p:txBody>
      </p:sp>
      <p:sp>
        <p:nvSpPr>
          <p:cNvPr id="1048585" name="Slide Number Placeholder 5"/>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36" name=""/>
        <p:cNvGrpSpPr/>
        <p:nvPr/>
      </p:nvGrpSpPr>
      <p:grpSpPr>
        <a:xfrm>
          <a:off x="0" y="0"/>
          <a:ext cx="0" cy="0"/>
          <a:chOff x="0" y="0"/>
          <a:chExt cx="0" cy="0"/>
        </a:xfrm>
      </p:grpSpPr>
      <p:sp>
        <p:nvSpPr>
          <p:cNvPr id="1048637" name="Title 1"/>
          <p:cNvSpPr>
            <a:spLocks noGrp="1"/>
          </p:cNvSpPr>
          <p:nvPr>
            <p:ph type="title"/>
          </p:nvPr>
        </p:nvSpPr>
        <p:spPr/>
        <p:txBody>
          <a:bodyPr/>
          <a:p>
            <a:r>
              <a:rPr lang="en-US" smtClean="0"/>
              <a:t>Click to edit Master title style</a:t>
            </a:r>
            <a:endParaRPr lang="en-IN"/>
          </a:p>
        </p:txBody>
      </p:sp>
      <p:sp>
        <p:nvSpPr>
          <p:cNvPr id="1048638"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39" name="Date Placeholder 3"/>
          <p:cNvSpPr>
            <a:spLocks noGrp="1"/>
          </p:cNvSpPr>
          <p:nvPr>
            <p:ph type="dt" sz="half" idx="10"/>
          </p:nvPr>
        </p:nvSpPr>
        <p:spPr/>
        <p:txBody>
          <a:bodyPr/>
          <a:p>
            <a:fld id="{292E0CF0-78E3-4ED9-B4ED-7267BA82A831}" type="datetimeFigureOut">
              <a:rPr lang="en-IN" smtClean="0"/>
            </a:fld>
            <a:endParaRPr lang="en-IN"/>
          </a:p>
        </p:txBody>
      </p:sp>
      <p:sp>
        <p:nvSpPr>
          <p:cNvPr id="1048640" name="Footer Placeholder 4"/>
          <p:cNvSpPr>
            <a:spLocks noGrp="1"/>
          </p:cNvSpPr>
          <p:nvPr>
            <p:ph type="ftr" sz="quarter" idx="11"/>
          </p:nvPr>
        </p:nvSpPr>
        <p:spPr/>
        <p:txBody>
          <a:bodyPr/>
          <a:p>
            <a:endParaRPr lang="en-IN"/>
          </a:p>
        </p:txBody>
      </p:sp>
      <p:sp>
        <p:nvSpPr>
          <p:cNvPr id="1048641" name="Slide Number Placeholder 5"/>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32" name=""/>
        <p:cNvGrpSpPr/>
        <p:nvPr/>
      </p:nvGrpSpPr>
      <p:grpSpPr>
        <a:xfrm>
          <a:off x="0" y="0"/>
          <a:ext cx="0" cy="0"/>
          <a:chOff x="0" y="0"/>
          <a:chExt cx="0" cy="0"/>
        </a:xfrm>
      </p:grpSpPr>
      <p:sp>
        <p:nvSpPr>
          <p:cNvPr id="1048618" name="Vertical Title 1"/>
          <p:cNvSpPr>
            <a:spLocks noGrp="1"/>
          </p:cNvSpPr>
          <p:nvPr>
            <p:ph type="title" orient="vert"/>
          </p:nvPr>
        </p:nvSpPr>
        <p:spPr>
          <a:xfrm>
            <a:off x="8724900" y="365125"/>
            <a:ext cx="2628900" cy="5811838"/>
          </a:xfrm>
        </p:spPr>
        <p:txBody>
          <a:bodyPr vert="eaVert"/>
          <a:p>
            <a:r>
              <a:rPr lang="en-US" smtClean="0"/>
              <a:t>Click to edit Master title style</a:t>
            </a:r>
            <a:endParaRPr lang="en-IN"/>
          </a:p>
        </p:txBody>
      </p:sp>
      <p:sp>
        <p:nvSpPr>
          <p:cNvPr id="1048619" name="Vertical Text Placeholder 2"/>
          <p:cNvSpPr>
            <a:spLocks noGrp="1"/>
          </p:cNvSpPr>
          <p:nvPr>
            <p:ph type="body" orient="vert" idx="1"/>
          </p:nvPr>
        </p:nvSpPr>
        <p:spPr>
          <a:xfrm>
            <a:off x="838200" y="365125"/>
            <a:ext cx="7734300" cy="5811838"/>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20" name="Date Placeholder 3"/>
          <p:cNvSpPr>
            <a:spLocks noGrp="1"/>
          </p:cNvSpPr>
          <p:nvPr>
            <p:ph type="dt" sz="half" idx="10"/>
          </p:nvPr>
        </p:nvSpPr>
        <p:spPr/>
        <p:txBody>
          <a:bodyPr/>
          <a:p>
            <a:fld id="{292E0CF0-78E3-4ED9-B4ED-7267BA82A831}" type="datetimeFigureOut">
              <a:rPr lang="en-IN" smtClean="0"/>
            </a:fld>
            <a:endParaRPr lang="en-IN"/>
          </a:p>
        </p:txBody>
      </p:sp>
      <p:sp>
        <p:nvSpPr>
          <p:cNvPr id="1048621" name="Footer Placeholder 4"/>
          <p:cNvSpPr>
            <a:spLocks noGrp="1"/>
          </p:cNvSpPr>
          <p:nvPr>
            <p:ph type="ftr" sz="quarter" idx="11"/>
          </p:nvPr>
        </p:nvSpPr>
        <p:spPr/>
        <p:txBody>
          <a:bodyPr/>
          <a:p>
            <a:endParaRPr lang="en-IN"/>
          </a:p>
        </p:txBody>
      </p:sp>
      <p:sp>
        <p:nvSpPr>
          <p:cNvPr id="1048622" name="Slide Number Placeholder 5"/>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2" name=""/>
        <p:cNvGrpSpPr/>
        <p:nvPr/>
      </p:nvGrpSpPr>
      <p:grpSpPr>
        <a:xfrm>
          <a:off x="0" y="0"/>
          <a:ext cx="0" cy="0"/>
          <a:chOff x="0" y="0"/>
          <a:chExt cx="0" cy="0"/>
        </a:xfrm>
      </p:grpSpPr>
      <p:sp>
        <p:nvSpPr>
          <p:cNvPr id="1048587" name="Title 1"/>
          <p:cNvSpPr>
            <a:spLocks noGrp="1"/>
          </p:cNvSpPr>
          <p:nvPr>
            <p:ph type="title"/>
          </p:nvPr>
        </p:nvSpPr>
        <p:spPr/>
        <p:txBody>
          <a:bodyPr/>
          <a:p>
            <a:r>
              <a:rPr lang="en-US" smtClean="0"/>
              <a:t>Click to edit Master title style</a:t>
            </a:r>
            <a:endParaRPr lang="en-IN"/>
          </a:p>
        </p:txBody>
      </p:sp>
      <p:sp>
        <p:nvSpPr>
          <p:cNvPr id="1048588"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589" name="Date Placeholder 3"/>
          <p:cNvSpPr>
            <a:spLocks noGrp="1"/>
          </p:cNvSpPr>
          <p:nvPr>
            <p:ph type="dt" sz="half" idx="10"/>
          </p:nvPr>
        </p:nvSpPr>
        <p:spPr/>
        <p:txBody>
          <a:bodyPr/>
          <a:p>
            <a:fld id="{292E0CF0-78E3-4ED9-B4ED-7267BA82A831}" type="datetimeFigureOut">
              <a:rPr lang="en-IN" smtClean="0"/>
            </a:fld>
            <a:endParaRPr lang="en-IN"/>
          </a:p>
        </p:txBody>
      </p:sp>
      <p:sp>
        <p:nvSpPr>
          <p:cNvPr id="1048590" name="Footer Placeholder 4"/>
          <p:cNvSpPr>
            <a:spLocks noGrp="1"/>
          </p:cNvSpPr>
          <p:nvPr>
            <p:ph type="ftr" sz="quarter" idx="11"/>
          </p:nvPr>
        </p:nvSpPr>
        <p:spPr/>
        <p:txBody>
          <a:bodyPr/>
          <a:p>
            <a:endParaRPr lang="en-IN"/>
          </a:p>
        </p:txBody>
      </p:sp>
      <p:sp>
        <p:nvSpPr>
          <p:cNvPr id="1048591" name="Slide Number Placeholder 5"/>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35" name=""/>
        <p:cNvGrpSpPr/>
        <p:nvPr/>
      </p:nvGrpSpPr>
      <p:grpSpPr>
        <a:xfrm>
          <a:off x="0" y="0"/>
          <a:ext cx="0" cy="0"/>
          <a:chOff x="0" y="0"/>
          <a:chExt cx="0" cy="0"/>
        </a:xfrm>
      </p:grpSpPr>
      <p:sp>
        <p:nvSpPr>
          <p:cNvPr id="104863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1048633"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smtClean="0"/>
              <a:t>Click to edit Master text styles</a:t>
            </a:r>
          </a:p>
        </p:txBody>
      </p:sp>
      <p:sp>
        <p:nvSpPr>
          <p:cNvPr id="1048634" name="Date Placeholder 3"/>
          <p:cNvSpPr>
            <a:spLocks noGrp="1"/>
          </p:cNvSpPr>
          <p:nvPr>
            <p:ph type="dt" sz="half" idx="10"/>
          </p:nvPr>
        </p:nvSpPr>
        <p:spPr/>
        <p:txBody>
          <a:bodyPr/>
          <a:p>
            <a:fld id="{292E0CF0-78E3-4ED9-B4ED-7267BA82A831}" type="datetimeFigureOut">
              <a:rPr lang="en-IN" smtClean="0"/>
            </a:fld>
            <a:endParaRPr lang="en-IN"/>
          </a:p>
        </p:txBody>
      </p:sp>
      <p:sp>
        <p:nvSpPr>
          <p:cNvPr id="1048635" name="Footer Placeholder 4"/>
          <p:cNvSpPr>
            <a:spLocks noGrp="1"/>
          </p:cNvSpPr>
          <p:nvPr>
            <p:ph type="ftr" sz="quarter" idx="11"/>
          </p:nvPr>
        </p:nvSpPr>
        <p:spPr/>
        <p:txBody>
          <a:bodyPr/>
          <a:p>
            <a:endParaRPr lang="en-IN"/>
          </a:p>
        </p:txBody>
      </p:sp>
      <p:sp>
        <p:nvSpPr>
          <p:cNvPr id="1048636" name="Slide Number Placeholder 5"/>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9" name=""/>
        <p:cNvGrpSpPr/>
        <p:nvPr/>
      </p:nvGrpSpPr>
      <p:grpSpPr>
        <a:xfrm>
          <a:off x="0" y="0"/>
          <a:ext cx="0" cy="0"/>
          <a:chOff x="0" y="0"/>
          <a:chExt cx="0" cy="0"/>
        </a:xfrm>
      </p:grpSpPr>
      <p:sp>
        <p:nvSpPr>
          <p:cNvPr id="1048600" name="Title 1"/>
          <p:cNvSpPr>
            <a:spLocks noGrp="1"/>
          </p:cNvSpPr>
          <p:nvPr>
            <p:ph type="title"/>
          </p:nvPr>
        </p:nvSpPr>
        <p:spPr/>
        <p:txBody>
          <a:bodyPr/>
          <a:p>
            <a:r>
              <a:rPr lang="en-US" smtClean="0"/>
              <a:t>Click to edit Master title style</a:t>
            </a:r>
            <a:endParaRPr lang="en-IN"/>
          </a:p>
        </p:txBody>
      </p:sp>
      <p:sp>
        <p:nvSpPr>
          <p:cNvPr id="1048601" name="Content Placeholder 2"/>
          <p:cNvSpPr>
            <a:spLocks noGrp="1"/>
          </p:cNvSpPr>
          <p:nvPr>
            <p:ph sz="half" idx="1"/>
          </p:nvPr>
        </p:nvSpPr>
        <p:spPr>
          <a:xfrm>
            <a:off x="838200" y="1825625"/>
            <a:ext cx="51816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02" name="Content Placeholder 3"/>
          <p:cNvSpPr>
            <a:spLocks noGrp="1"/>
          </p:cNvSpPr>
          <p:nvPr>
            <p:ph sz="half" idx="2"/>
          </p:nvPr>
        </p:nvSpPr>
        <p:spPr>
          <a:xfrm>
            <a:off x="6172200" y="1825625"/>
            <a:ext cx="51816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03" name="Date Placeholder 4"/>
          <p:cNvSpPr>
            <a:spLocks noGrp="1"/>
          </p:cNvSpPr>
          <p:nvPr>
            <p:ph type="dt" sz="half" idx="10"/>
          </p:nvPr>
        </p:nvSpPr>
        <p:spPr/>
        <p:txBody>
          <a:bodyPr/>
          <a:p>
            <a:fld id="{292E0CF0-78E3-4ED9-B4ED-7267BA82A831}" type="datetimeFigureOut">
              <a:rPr lang="en-IN" smtClean="0"/>
            </a:fld>
            <a:endParaRPr lang="en-IN"/>
          </a:p>
        </p:txBody>
      </p:sp>
      <p:sp>
        <p:nvSpPr>
          <p:cNvPr id="1048604" name="Footer Placeholder 5"/>
          <p:cNvSpPr>
            <a:spLocks noGrp="1"/>
          </p:cNvSpPr>
          <p:nvPr>
            <p:ph type="ftr" sz="quarter" idx="11"/>
          </p:nvPr>
        </p:nvSpPr>
        <p:spPr/>
        <p:txBody>
          <a:bodyPr/>
          <a:p>
            <a:endParaRPr lang="en-IN"/>
          </a:p>
        </p:txBody>
      </p:sp>
      <p:sp>
        <p:nvSpPr>
          <p:cNvPr id="1048605" name="Slide Number Placeholder 6"/>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30" name=""/>
        <p:cNvGrpSpPr/>
        <p:nvPr/>
      </p:nvGrpSpPr>
      <p:grpSpPr>
        <a:xfrm>
          <a:off x="0" y="0"/>
          <a:ext cx="0" cy="0"/>
          <a:chOff x="0" y="0"/>
          <a:chExt cx="0" cy="0"/>
        </a:xfrm>
      </p:grpSpPr>
      <p:sp>
        <p:nvSpPr>
          <p:cNvPr id="1048606" name="Title 1"/>
          <p:cNvSpPr>
            <a:spLocks noGrp="1"/>
          </p:cNvSpPr>
          <p:nvPr>
            <p:ph type="title"/>
          </p:nvPr>
        </p:nvSpPr>
        <p:spPr>
          <a:xfrm>
            <a:off x="839788" y="365125"/>
            <a:ext cx="10515600" cy="1325563"/>
          </a:xfrm>
        </p:spPr>
        <p:txBody>
          <a:bodyPr/>
          <a:p>
            <a:r>
              <a:rPr lang="en-US" smtClean="0"/>
              <a:t>Click to edit Master title style</a:t>
            </a:r>
            <a:endParaRPr lang="en-IN"/>
          </a:p>
        </p:txBody>
      </p:sp>
      <p:sp>
        <p:nvSpPr>
          <p:cNvPr id="1048607"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08" name="Content Placeholder 3"/>
          <p:cNvSpPr>
            <a:spLocks noGrp="1"/>
          </p:cNvSpPr>
          <p:nvPr>
            <p:ph sz="half" idx="2"/>
          </p:nvPr>
        </p:nvSpPr>
        <p:spPr>
          <a:xfrm>
            <a:off x="839788" y="2505075"/>
            <a:ext cx="5157787"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09"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10" name="Content Placeholder 5"/>
          <p:cNvSpPr>
            <a:spLocks noGrp="1"/>
          </p:cNvSpPr>
          <p:nvPr>
            <p:ph sz="quarter" idx="4"/>
          </p:nvPr>
        </p:nvSpPr>
        <p:spPr>
          <a:xfrm>
            <a:off x="6172200" y="2505075"/>
            <a:ext cx="5183188"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11" name="Date Placeholder 6"/>
          <p:cNvSpPr>
            <a:spLocks noGrp="1"/>
          </p:cNvSpPr>
          <p:nvPr>
            <p:ph type="dt" sz="half" idx="10"/>
          </p:nvPr>
        </p:nvSpPr>
        <p:spPr/>
        <p:txBody>
          <a:bodyPr/>
          <a:p>
            <a:fld id="{292E0CF0-78E3-4ED9-B4ED-7267BA82A831}" type="datetimeFigureOut">
              <a:rPr lang="en-IN" smtClean="0"/>
            </a:fld>
            <a:endParaRPr lang="en-IN"/>
          </a:p>
        </p:txBody>
      </p:sp>
      <p:sp>
        <p:nvSpPr>
          <p:cNvPr id="1048612" name="Footer Placeholder 7"/>
          <p:cNvSpPr>
            <a:spLocks noGrp="1"/>
          </p:cNvSpPr>
          <p:nvPr>
            <p:ph type="ftr" sz="quarter" idx="11"/>
          </p:nvPr>
        </p:nvSpPr>
        <p:spPr/>
        <p:txBody>
          <a:bodyPr/>
          <a:p>
            <a:endParaRPr lang="en-IN"/>
          </a:p>
        </p:txBody>
      </p:sp>
      <p:sp>
        <p:nvSpPr>
          <p:cNvPr id="1048613" name="Slide Number Placeholder 8"/>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1" name=""/>
        <p:cNvGrpSpPr/>
        <p:nvPr/>
      </p:nvGrpSpPr>
      <p:grpSpPr>
        <a:xfrm>
          <a:off x="0" y="0"/>
          <a:ext cx="0" cy="0"/>
          <a:chOff x="0" y="0"/>
          <a:chExt cx="0" cy="0"/>
        </a:xfrm>
      </p:grpSpPr>
      <p:sp>
        <p:nvSpPr>
          <p:cNvPr id="1048614" name="Title 1"/>
          <p:cNvSpPr>
            <a:spLocks noGrp="1"/>
          </p:cNvSpPr>
          <p:nvPr>
            <p:ph type="title"/>
          </p:nvPr>
        </p:nvSpPr>
        <p:spPr/>
        <p:txBody>
          <a:bodyPr/>
          <a:p>
            <a:r>
              <a:rPr lang="en-US" smtClean="0"/>
              <a:t>Click to edit Master title style</a:t>
            </a:r>
            <a:endParaRPr lang="en-IN"/>
          </a:p>
        </p:txBody>
      </p:sp>
      <p:sp>
        <p:nvSpPr>
          <p:cNvPr id="1048615" name="Date Placeholder 2"/>
          <p:cNvSpPr>
            <a:spLocks noGrp="1"/>
          </p:cNvSpPr>
          <p:nvPr>
            <p:ph type="dt" sz="half" idx="10"/>
          </p:nvPr>
        </p:nvSpPr>
        <p:spPr/>
        <p:txBody>
          <a:bodyPr/>
          <a:p>
            <a:fld id="{292E0CF0-78E3-4ED9-B4ED-7267BA82A831}" type="datetimeFigureOut">
              <a:rPr lang="en-IN" smtClean="0"/>
            </a:fld>
            <a:endParaRPr lang="en-IN"/>
          </a:p>
        </p:txBody>
      </p:sp>
      <p:sp>
        <p:nvSpPr>
          <p:cNvPr id="1048616" name="Footer Placeholder 3"/>
          <p:cNvSpPr>
            <a:spLocks noGrp="1"/>
          </p:cNvSpPr>
          <p:nvPr>
            <p:ph type="ftr" sz="quarter" idx="11"/>
          </p:nvPr>
        </p:nvSpPr>
        <p:spPr/>
        <p:txBody>
          <a:bodyPr/>
          <a:p>
            <a:endParaRPr lang="en-IN"/>
          </a:p>
        </p:txBody>
      </p:sp>
      <p:sp>
        <p:nvSpPr>
          <p:cNvPr id="1048617" name="Slide Number Placeholder 4"/>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33" name=""/>
        <p:cNvGrpSpPr/>
        <p:nvPr/>
      </p:nvGrpSpPr>
      <p:grpSpPr>
        <a:xfrm>
          <a:off x="0" y="0"/>
          <a:ext cx="0" cy="0"/>
          <a:chOff x="0" y="0"/>
          <a:chExt cx="0" cy="0"/>
        </a:xfrm>
      </p:grpSpPr>
      <p:sp>
        <p:nvSpPr>
          <p:cNvPr id="1048623" name="Date Placeholder 1"/>
          <p:cNvSpPr>
            <a:spLocks noGrp="1"/>
          </p:cNvSpPr>
          <p:nvPr>
            <p:ph type="dt" sz="half" idx="10"/>
          </p:nvPr>
        </p:nvSpPr>
        <p:spPr/>
        <p:txBody>
          <a:bodyPr/>
          <a:p>
            <a:fld id="{292E0CF0-78E3-4ED9-B4ED-7267BA82A831}" type="datetimeFigureOut">
              <a:rPr lang="en-IN" smtClean="0"/>
            </a:fld>
            <a:endParaRPr lang="en-IN"/>
          </a:p>
        </p:txBody>
      </p:sp>
      <p:sp>
        <p:nvSpPr>
          <p:cNvPr id="1048624" name="Footer Placeholder 2"/>
          <p:cNvSpPr>
            <a:spLocks noGrp="1"/>
          </p:cNvSpPr>
          <p:nvPr>
            <p:ph type="ftr" sz="quarter" idx="11"/>
          </p:nvPr>
        </p:nvSpPr>
        <p:spPr/>
        <p:txBody>
          <a:bodyPr/>
          <a:p>
            <a:endParaRPr lang="en-IN"/>
          </a:p>
        </p:txBody>
      </p:sp>
      <p:sp>
        <p:nvSpPr>
          <p:cNvPr id="1048625" name="Slide Number Placeholder 3"/>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37" name=""/>
        <p:cNvGrpSpPr/>
        <p:nvPr/>
      </p:nvGrpSpPr>
      <p:grpSpPr>
        <a:xfrm>
          <a:off x="0" y="0"/>
          <a:ext cx="0" cy="0"/>
          <a:chOff x="0" y="0"/>
          <a:chExt cx="0" cy="0"/>
        </a:xfrm>
      </p:grpSpPr>
      <p:sp>
        <p:nvSpPr>
          <p:cNvPr id="104864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104864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644"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645" name="Date Placeholder 4"/>
          <p:cNvSpPr>
            <a:spLocks noGrp="1"/>
          </p:cNvSpPr>
          <p:nvPr>
            <p:ph type="dt" sz="half" idx="10"/>
          </p:nvPr>
        </p:nvSpPr>
        <p:spPr/>
        <p:txBody>
          <a:bodyPr/>
          <a:p>
            <a:fld id="{292E0CF0-78E3-4ED9-B4ED-7267BA82A831}" type="datetimeFigureOut">
              <a:rPr lang="en-IN" smtClean="0"/>
            </a:fld>
            <a:endParaRPr lang="en-IN"/>
          </a:p>
        </p:txBody>
      </p:sp>
      <p:sp>
        <p:nvSpPr>
          <p:cNvPr id="1048646" name="Footer Placeholder 5"/>
          <p:cNvSpPr>
            <a:spLocks noGrp="1"/>
          </p:cNvSpPr>
          <p:nvPr>
            <p:ph type="ftr" sz="quarter" idx="11"/>
          </p:nvPr>
        </p:nvSpPr>
        <p:spPr/>
        <p:txBody>
          <a:bodyPr/>
          <a:p>
            <a:endParaRPr lang="en-IN"/>
          </a:p>
        </p:txBody>
      </p:sp>
      <p:sp>
        <p:nvSpPr>
          <p:cNvPr id="1048647" name="Slide Number Placeholder 6"/>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34" name=""/>
        <p:cNvGrpSpPr/>
        <p:nvPr/>
      </p:nvGrpSpPr>
      <p:grpSpPr>
        <a:xfrm>
          <a:off x="0" y="0"/>
          <a:ext cx="0" cy="0"/>
          <a:chOff x="0" y="0"/>
          <a:chExt cx="0" cy="0"/>
        </a:xfrm>
      </p:grpSpPr>
      <p:sp>
        <p:nvSpPr>
          <p:cNvPr id="1048626"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1048627"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IN"/>
          </a:p>
        </p:txBody>
      </p:sp>
      <p:sp>
        <p:nvSpPr>
          <p:cNvPr id="1048628"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629" name="Date Placeholder 4"/>
          <p:cNvSpPr>
            <a:spLocks noGrp="1"/>
          </p:cNvSpPr>
          <p:nvPr>
            <p:ph type="dt" sz="half" idx="10"/>
          </p:nvPr>
        </p:nvSpPr>
        <p:spPr/>
        <p:txBody>
          <a:bodyPr/>
          <a:p>
            <a:fld id="{292E0CF0-78E3-4ED9-B4ED-7267BA82A831}" type="datetimeFigureOut">
              <a:rPr lang="en-IN" smtClean="0"/>
            </a:fld>
            <a:endParaRPr lang="en-IN"/>
          </a:p>
        </p:txBody>
      </p:sp>
      <p:sp>
        <p:nvSpPr>
          <p:cNvPr id="1048630" name="Footer Placeholder 5"/>
          <p:cNvSpPr>
            <a:spLocks noGrp="1"/>
          </p:cNvSpPr>
          <p:nvPr>
            <p:ph type="ftr" sz="quarter" idx="11"/>
          </p:nvPr>
        </p:nvSpPr>
        <p:spPr/>
        <p:txBody>
          <a:bodyPr/>
          <a:p>
            <a:endParaRPr lang="en-IN"/>
          </a:p>
        </p:txBody>
      </p:sp>
      <p:sp>
        <p:nvSpPr>
          <p:cNvPr id="1048631" name="Slide Number Placeholder 6"/>
          <p:cNvSpPr>
            <a:spLocks noGrp="1"/>
          </p:cNvSpPr>
          <p:nvPr>
            <p:ph type="sldNum" sz="quarter" idx="12"/>
          </p:nvPr>
        </p:nvSpPr>
        <p:spPr/>
        <p:txBody>
          <a:bodyPr/>
          <a:p>
            <a:fld id="{F4955B57-1E60-493B-95FA-35C7746CAF2F}"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8"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smtClean="0"/>
              <a:t>Click to edit Master title style</a:t>
            </a:r>
            <a:endParaRPr lang="en-IN"/>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292E0CF0-78E3-4ED9-B4ED-7267BA82A831}" type="datetimeFigureOut">
              <a:rPr lang="en-IN" smtClean="0"/>
            </a:fld>
            <a:endParaRPr lang="en-IN"/>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IN"/>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F4955B57-1E60-493B-95FA-35C7746CAF2F}" type="slidenum">
              <a:rPr lang="en-IN" smtClean="0"/>
            </a:fld>
            <a:endParaRPr lang="en-IN"/>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image" Target="../media/image3.png"/><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hyperlink" Target="https://www.aiaa.org/default.aspx" TargetMode="External"/><Relationship Id="rId2" Type="http://schemas.openxmlformats.org/officeDocument/2006/relationships/image" Target="../media/image4.jpeg"/><Relationship Id="rId3" Type="http://schemas.openxmlformats.org/officeDocument/2006/relationships/image" Target="../media/image5.png"/><Relationship Id="rId4" Type="http://schemas.openxmlformats.org/officeDocument/2006/relationships/image" Target="../media/image6.jpeg"/><Relationship Id="rId5" Type="http://schemas.openxmlformats.org/officeDocument/2006/relationships/image" Target="../media/image7.png"/><Relationship Id="rId6" Type="http://schemas.openxmlformats.org/officeDocument/2006/relationships/image" Target="../media/image8.emf"/><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jpeg"/><Relationship Id="rId10" Type="http://schemas.openxmlformats.org/officeDocument/2006/relationships/image" Target="../media/image12.png"/><Relationship Id="rId11" Type="http://schemas.openxmlformats.org/officeDocument/2006/relationships/image" Target="../media/image13.jpeg"/><Relationship Id="rId12" Type="http://schemas.openxmlformats.org/officeDocument/2006/relationships/image" Target="../media/image14.emf"/><Relationship Id="rId13"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6.jpeg"/><Relationship Id="rId3" Type="http://schemas.openxmlformats.org/officeDocument/2006/relationships/hyperlink" Target="http://www.boneandjoint.org.uk/" TargetMode="External"/><Relationship Id="rId4" Type="http://schemas.openxmlformats.org/officeDocument/2006/relationships/image" Target="../media/image17.png"/><Relationship Id="rId5" Type="http://schemas.openxmlformats.org/officeDocument/2006/relationships/image" Target="../media/image18.gif"/><Relationship Id="rId6" Type="http://schemas.openxmlformats.org/officeDocument/2006/relationships/image" Target="../media/image19.gif"/><Relationship Id="rId7" Type="http://schemas.openxmlformats.org/officeDocument/2006/relationships/image" Target="../media/image20.emf"/><Relationship Id="rId8" Type="http://schemas.openxmlformats.org/officeDocument/2006/relationships/image" Target="../media/image21.png"/><Relationship Id="rId9" Type="http://schemas.openxmlformats.org/officeDocument/2006/relationships/image" Target="../media/image22.gif"/><Relationship Id="rId10" Type="http://schemas.openxmlformats.org/officeDocument/2006/relationships/image" Target="../media/image23.jpeg"/><Relationship Id="rId11" Type="http://schemas.openxmlformats.org/officeDocument/2006/relationships/image" Target="../media/image24.jpeg"/><Relationship Id="rId12" Type="http://schemas.openxmlformats.org/officeDocument/2006/relationships/hyperlink" Target="http://dragonflypubservices.com/our-partners/ispg" TargetMode="External"/><Relationship Id="rId13" Type="http://schemas.openxmlformats.org/officeDocument/2006/relationships/image" Target="../media/image25.png"/><Relationship Id="rId14" Type="http://schemas.openxmlformats.org/officeDocument/2006/relationships/hyperlink" Target="https://www.microbiologysociety.org/" TargetMode="External"/><Relationship Id="rId15" Type="http://schemas.openxmlformats.org/officeDocument/2006/relationships/image" Target="../media/image26.jpeg"/><Relationship Id="rId16" Type="http://schemas.openxmlformats.org/officeDocument/2006/relationships/image" Target="../media/image27.png"/><Relationship Id="rId17" Type="http://schemas.openxmlformats.org/officeDocument/2006/relationships/image" Target="../media/image28.png"/><Relationship Id="rId18" Type="http://schemas.openxmlformats.org/officeDocument/2006/relationships/image" Target="../media/image29.emf"/><Relationship Id="rId1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image" Target="../media/image30.jpeg"/><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1" name=""/>
        <p:cNvGrpSpPr/>
        <p:nvPr/>
      </p:nvGrpSpPr>
      <p:grpSpPr>
        <a:xfrm>
          <a:off x="0" y="0"/>
          <a:ext cx="0" cy="0"/>
          <a:chOff x="0" y="0"/>
          <a:chExt cx="0" cy="0"/>
        </a:xfrm>
      </p:grpSpPr>
      <p:pic>
        <p:nvPicPr>
          <p:cNvPr id="2097152" name="Picture 6" descr="Image result for accucoms"/>
          <p:cNvPicPr>
            <a:picLocks noChangeAspect="1" noChangeArrowheads="1"/>
          </p:cNvPicPr>
          <p:nvPr/>
        </p:nvPicPr>
        <p:blipFill>
          <a:blip xmlns:r="http://schemas.openxmlformats.org/officeDocument/2006/relationships" r:embed="rId1"/>
          <a:srcRect/>
          <a:stretch>
            <a:fillRect/>
          </a:stretch>
        </p:blipFill>
        <p:spPr bwMode="auto">
          <a:xfrm>
            <a:off x="1943100" y="-2365279"/>
            <a:ext cx="7457640" cy="6988079"/>
          </a:xfrm>
          <a:prstGeom prst="rect"/>
          <a:noFill/>
        </p:spPr>
      </p:pic>
      <p:sp>
        <p:nvSpPr>
          <p:cNvPr id="1048586" name="TextBox 4"/>
          <p:cNvSpPr txBox="1"/>
          <p:nvPr/>
        </p:nvSpPr>
        <p:spPr>
          <a:xfrm>
            <a:off x="8128000" y="4902200"/>
            <a:ext cx="4267200" cy="2555875"/>
          </a:xfrm>
          <a:prstGeom prst="rect"/>
          <a:noFill/>
        </p:spPr>
        <p:txBody>
          <a:bodyPr rtlCol="0" wrap="square">
            <a:spAutoFit/>
          </a:bodyPr>
          <a:p>
            <a:r>
              <a:rPr b="1" dirty="0" sz="2800" i="1" lang="en-US" u="sng" smtClean="0"/>
              <a:t>Presented By-</a:t>
            </a:r>
          </a:p>
          <a:p>
            <a:r>
              <a:rPr b="1" dirty="0" sz="2800" lang="en-US" smtClean="0">
                <a:ea typeface="Verdana" panose="020B0604030504040204" pitchFamily="34" charset="0"/>
                <a:cs typeface="Verdana" panose="020B0604030504040204" pitchFamily="34" charset="0"/>
              </a:rPr>
              <a:t>Rikshit Chopra</a:t>
            </a:r>
          </a:p>
          <a:p>
            <a:r>
              <a:rPr b="1" dirty="0" sz="2400" lang="en-US" smtClean="0">
                <a:ea typeface="Verdana" panose="020B0604030504040204" pitchFamily="34" charset="0"/>
                <a:cs typeface="Verdana" panose="020B0604030504040204" pitchFamily="34" charset="0"/>
              </a:rPr>
              <a:t>Regional Manager- North India, Nepal, Bhutan &amp; Pakistan</a:t>
            </a:r>
          </a:p>
          <a:p>
            <a:endParaRPr b="1" dirty="0" sz="2800" lang="en-IN"/>
          </a:p>
        </p:txBody>
      </p:sp>
      <p:pic>
        <p:nvPicPr>
          <p:cNvPr id="2097153" name="Picture 2" descr="Image result for naclin 2017"/>
          <p:cNvPicPr>
            <a:picLocks noChangeAspect="1" noChangeArrowheads="1"/>
          </p:cNvPicPr>
          <p:nvPr/>
        </p:nvPicPr>
        <p:blipFill>
          <a:blip xmlns:r="http://schemas.openxmlformats.org/officeDocument/2006/relationships" r:embed="rId2"/>
          <a:srcRect/>
          <a:stretch>
            <a:fillRect/>
          </a:stretch>
        </p:blipFill>
        <p:spPr bwMode="auto">
          <a:xfrm>
            <a:off x="2735264" y="2355849"/>
            <a:ext cx="6357936" cy="2266951"/>
          </a:xfrm>
          <a:prstGeom prst="rect"/>
          <a:noFill/>
        </p:spPr>
      </p:pic>
      <p:pic>
        <p:nvPicPr>
          <p:cNvPr id="2097154" name="Picture 4" descr="Image result for delnet"/>
          <p:cNvPicPr>
            <a:picLocks noChangeAspect="1" noChangeArrowheads="1"/>
          </p:cNvPicPr>
          <p:nvPr/>
        </p:nvPicPr>
        <p:blipFill>
          <a:blip xmlns:r="http://schemas.openxmlformats.org/officeDocument/2006/relationships" r:embed="rId3"/>
          <a:srcRect/>
          <a:stretch>
            <a:fillRect/>
          </a:stretch>
        </p:blipFill>
        <p:spPr bwMode="auto">
          <a:xfrm>
            <a:off x="295275" y="4991100"/>
            <a:ext cx="5729647" cy="1333500"/>
          </a:xfrm>
          <a:prstGeom prst="rect"/>
          <a:noFill/>
        </p:spPr>
      </p:pic>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592" name="Title 1"/>
          <p:cNvSpPr>
            <a:spLocks noGrp="1"/>
          </p:cNvSpPr>
          <p:nvPr>
            <p:ph type="title"/>
          </p:nvPr>
        </p:nvSpPr>
        <p:spPr/>
        <p:txBody>
          <a:bodyPr>
            <a:noAutofit/>
          </a:bodyPr>
          <a:p>
            <a:r>
              <a:rPr b="1" dirty="0" sz="2800" lang="en-IN" smtClean="0">
                <a:latin typeface="Verdana" panose="020B0604030504040204" pitchFamily="34" charset="0"/>
                <a:ea typeface="Verdana" panose="020B0604030504040204" pitchFamily="34" charset="0"/>
                <a:cs typeface="Verdana" panose="020B0604030504040204" pitchFamily="34" charset="0"/>
              </a:rPr>
              <a:t>ACCUCOMS- ACCURATE COMMUNICATION FOR PUBLISHERS &amp; LIBRARIES</a:t>
            </a:r>
            <a:endParaRPr b="1" dirty="0" sz="2800" lang="en-IN">
              <a:latin typeface="Verdana" panose="020B0604030504040204" pitchFamily="34" charset="0"/>
              <a:ea typeface="Verdana" panose="020B0604030504040204" pitchFamily="34" charset="0"/>
              <a:cs typeface="Verdana" panose="020B0604030504040204" pitchFamily="34" charset="0"/>
            </a:endParaRPr>
          </a:p>
        </p:txBody>
      </p:sp>
      <p:sp>
        <p:nvSpPr>
          <p:cNvPr id="1048593" name="Content Placeholder 2"/>
          <p:cNvSpPr>
            <a:spLocks noGrp="1"/>
          </p:cNvSpPr>
          <p:nvPr>
            <p:ph idx="1"/>
          </p:nvPr>
        </p:nvSpPr>
        <p:spPr/>
        <p:txBody>
          <a:bodyPr>
            <a:normAutofit fontScale="90000" lnSpcReduction="10000"/>
          </a:bodyPr>
          <a:p>
            <a:r>
              <a:rPr dirty="0" lang="en-IN"/>
              <a:t>ACCUCOMS is a leading provider of sales and marketing services to academic and </a:t>
            </a:r>
            <a:r>
              <a:rPr dirty="0" lang="en-IN" smtClean="0"/>
              <a:t>professional </a:t>
            </a:r>
            <a:r>
              <a:rPr dirty="0" lang="en-IN"/>
              <a:t>publishers worldwide</a:t>
            </a:r>
            <a:r>
              <a:rPr dirty="0" lang="en-IN" smtClean="0"/>
              <a:t>.</a:t>
            </a:r>
          </a:p>
          <a:p>
            <a:r>
              <a:rPr dirty="0" lang="en-IN"/>
              <a:t>Since 2004 ACCUCOMS has acquired extensive expertise in global representation, telesales, and business intelligence </a:t>
            </a:r>
            <a:r>
              <a:rPr dirty="0" lang="en-IN" smtClean="0"/>
              <a:t>services.</a:t>
            </a:r>
          </a:p>
          <a:p>
            <a:r>
              <a:rPr dirty="0" lang="en-IN"/>
              <a:t>Our multilingual staff and offices are in three continents, with our headquarters based in the Netherlands and other local offices in the USA, Costa Rica, India, Turkey, and the Middle East. </a:t>
            </a:r>
            <a:endParaRPr dirty="0" lang="en-IN" smtClean="0"/>
          </a:p>
          <a:p>
            <a:r>
              <a:rPr dirty="0" lang="en-IN" smtClean="0"/>
              <a:t>ACCUCOMS </a:t>
            </a:r>
            <a:r>
              <a:rPr dirty="0" lang="en-IN"/>
              <a:t>is specialized in projects aimed at contacting librarians on behalf of publishers interested in boosting their sales, expanding their readership worldwide, and increasing customer retention by means of customer support and training services. </a:t>
            </a: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94" name="Title 1"/>
          <p:cNvSpPr>
            <a:spLocks noGrp="1"/>
          </p:cNvSpPr>
          <p:nvPr>
            <p:ph type="title"/>
          </p:nvPr>
        </p:nvSpPr>
        <p:spPr/>
        <p:txBody>
          <a:bodyPr>
            <a:normAutofit/>
          </a:bodyPr>
          <a:p>
            <a:r>
              <a:rPr b="1" dirty="0" sz="3600" lang="en-IN" smtClean="0">
                <a:latin typeface="Verdana" panose="020B0604030504040204" pitchFamily="34" charset="0"/>
                <a:ea typeface="Verdana" panose="020B0604030504040204" pitchFamily="34" charset="0"/>
                <a:cs typeface="Verdana" panose="020B0604030504040204" pitchFamily="34" charset="0"/>
              </a:rPr>
              <a:t>How We Work</a:t>
            </a:r>
            <a:br>
              <a:rPr b="1" dirty="0" sz="3600" lang="en-IN" smtClean="0">
                <a:latin typeface="Verdana" panose="020B0604030504040204" pitchFamily="34" charset="0"/>
                <a:ea typeface="Verdana" panose="020B0604030504040204" pitchFamily="34" charset="0"/>
                <a:cs typeface="Verdana" panose="020B0604030504040204" pitchFamily="34" charset="0"/>
              </a:rPr>
            </a:br>
            <a:endParaRPr dirty="0" sz="3600" lang="en-IN">
              <a:latin typeface="Verdana" panose="020B0604030504040204" pitchFamily="34" charset="0"/>
              <a:ea typeface="Verdana" panose="020B0604030504040204" pitchFamily="34" charset="0"/>
              <a:cs typeface="Verdana" panose="020B0604030504040204" pitchFamily="34" charset="0"/>
            </a:endParaRPr>
          </a:p>
        </p:txBody>
      </p:sp>
      <p:sp>
        <p:nvSpPr>
          <p:cNvPr id="1048595" name="Content Placeholder 2"/>
          <p:cNvSpPr>
            <a:spLocks noGrp="1"/>
          </p:cNvSpPr>
          <p:nvPr>
            <p:ph idx="1"/>
          </p:nvPr>
        </p:nvSpPr>
        <p:spPr/>
        <p:txBody>
          <a:bodyPr>
            <a:normAutofit fontScale="90000" lnSpcReduction="10000"/>
          </a:bodyPr>
          <a:p>
            <a:r>
              <a:rPr dirty="0" lang="en-IN" smtClean="0"/>
              <a:t>ACCUCOMS </a:t>
            </a:r>
            <a:r>
              <a:rPr dirty="0" lang="en-IN"/>
              <a:t>represents a variety of academic, society and professional publishers around the world. </a:t>
            </a:r>
            <a:endParaRPr dirty="0" lang="en-IN" smtClean="0"/>
          </a:p>
          <a:p>
            <a:r>
              <a:rPr dirty="0" lang="en-IN" smtClean="0"/>
              <a:t>Our </a:t>
            </a:r>
            <a:r>
              <a:rPr dirty="0" lang="en-IN"/>
              <a:t>sales representatives take care of account management, make personal visits and exhibit at conferences on the publisher’s </a:t>
            </a:r>
            <a:r>
              <a:rPr dirty="0" lang="en-IN" smtClean="0"/>
              <a:t>behalf.</a:t>
            </a:r>
          </a:p>
          <a:p>
            <a:r>
              <a:rPr dirty="0" lang="en-IN" smtClean="0"/>
              <a:t>Our </a:t>
            </a:r>
            <a:r>
              <a:rPr dirty="0" lang="en-IN"/>
              <a:t>knowledge of local languages and customs opens doors and strengthens bonds, resulting in excellent results and long-term growth. </a:t>
            </a:r>
            <a:endParaRPr dirty="0" lang="en-IN" smtClean="0"/>
          </a:p>
          <a:p>
            <a:r>
              <a:rPr dirty="0" lang="en-IN" smtClean="0"/>
              <a:t>ACCUCOMS </a:t>
            </a:r>
            <a:r>
              <a:rPr dirty="0" lang="en-IN"/>
              <a:t>operates as an independent company and serves publishers only. Customers who are contacted on behalf of a publisher purchase directly or through any subscription agent of their choice.</a:t>
            </a:r>
          </a:p>
          <a:p>
            <a:pPr indent="0" marL="0">
              <a:buNone/>
            </a:pPr>
            <a:endParaRPr dirty="0" lang="en-IN"/>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6" name="Title 1"/>
          <p:cNvSpPr>
            <a:spLocks noGrp="1"/>
          </p:cNvSpPr>
          <p:nvPr>
            <p:ph type="title"/>
          </p:nvPr>
        </p:nvSpPr>
        <p:spPr>
          <a:xfrm>
            <a:off x="891209" y="2326446"/>
            <a:ext cx="10515600" cy="1325563"/>
          </a:xfrm>
        </p:spPr>
        <p:txBody>
          <a:bodyPr>
            <a:normAutofit fontScale="90000"/>
          </a:bodyPr>
          <a:p>
            <a:r>
              <a:rPr dirty="0" lang="en-US" smtClean="0"/>
              <a:t>Publisher/ Publishing Societies We Represent</a:t>
            </a:r>
            <a:endParaRPr dirty="0" lang="en-IN"/>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pic>
        <p:nvPicPr>
          <p:cNvPr id="2097155" name="Picture 3" descr="Description: Description: AIAA">
            <a:hlinkClick r:id="rId1"/>
          </p:cNvPr>
          <p:cNvPicPr>
            <a:picLocks/>
          </p:cNvPicPr>
          <p:nvPr/>
        </p:nvPicPr>
        <p:blipFill>
          <a:blip xmlns:r="http://schemas.openxmlformats.org/officeDocument/2006/relationships" r:embed="rId2" r:link=""/>
          <a:srcRect/>
          <a:stretch>
            <a:fillRect/>
          </a:stretch>
        </p:blipFill>
        <p:spPr bwMode="auto">
          <a:xfrm>
            <a:off x="644207" y="459658"/>
            <a:ext cx="1832293" cy="1053148"/>
          </a:xfrm>
          <a:prstGeom prst="rect"/>
          <a:noFill/>
          <a:ln>
            <a:noFill/>
          </a:ln>
        </p:spPr>
      </p:pic>
      <p:pic>
        <p:nvPicPr>
          <p:cNvPr id="2097156" name="Picture 4" descr="American Medical Association logo"/>
          <p:cNvPicPr>
            <a:picLocks/>
          </p:cNvPicPr>
          <p:nvPr/>
        </p:nvPicPr>
        <p:blipFill>
          <a:blip xmlns:r="http://schemas.openxmlformats.org/officeDocument/2006/relationships" r:embed="rId3"/>
          <a:srcRect/>
          <a:stretch>
            <a:fillRect/>
          </a:stretch>
        </p:blipFill>
        <p:spPr bwMode="auto">
          <a:xfrm>
            <a:off x="3134042" y="1975484"/>
            <a:ext cx="1603058" cy="945515"/>
          </a:xfrm>
          <a:prstGeom prst="rect"/>
          <a:noFill/>
          <a:ln>
            <a:noFill/>
          </a:ln>
        </p:spPr>
      </p:pic>
      <p:pic>
        <p:nvPicPr>
          <p:cNvPr id="2097157" name="Picture 5" descr="ASM-logo-square"/>
          <p:cNvPicPr>
            <a:picLocks/>
          </p:cNvPicPr>
          <p:nvPr/>
        </p:nvPicPr>
        <p:blipFill>
          <a:blip xmlns:r="http://schemas.openxmlformats.org/officeDocument/2006/relationships" r:embed="rId4"/>
          <a:srcRect/>
          <a:stretch>
            <a:fillRect/>
          </a:stretch>
        </p:blipFill>
        <p:spPr bwMode="auto">
          <a:xfrm>
            <a:off x="5333999" y="350796"/>
            <a:ext cx="1516380" cy="1205548"/>
          </a:xfrm>
          <a:prstGeom prst="rect"/>
          <a:noFill/>
          <a:ln>
            <a:noFill/>
          </a:ln>
        </p:spPr>
      </p:pic>
      <p:pic>
        <p:nvPicPr>
          <p:cNvPr id="2097158" name="Picture 6" descr="Annual Reviews"/>
          <p:cNvPicPr>
            <a:picLocks/>
          </p:cNvPicPr>
          <p:nvPr/>
        </p:nvPicPr>
        <p:blipFill>
          <a:blip xmlns:r="http://schemas.openxmlformats.org/officeDocument/2006/relationships" r:embed="rId5"/>
          <a:srcRect/>
          <a:stretch>
            <a:fillRect/>
          </a:stretch>
        </p:blipFill>
        <p:spPr bwMode="auto">
          <a:xfrm>
            <a:off x="6654800" y="2144372"/>
            <a:ext cx="1925001" cy="875190"/>
          </a:xfrm>
          <a:prstGeom prst="rect"/>
          <a:noFill/>
          <a:ln>
            <a:noFill/>
          </a:ln>
        </p:spPr>
      </p:pic>
      <p:pic>
        <p:nvPicPr>
          <p:cNvPr id="2097159" name="Picture 7"/>
          <p:cNvPicPr>
            <a:picLocks/>
          </p:cNvPicPr>
          <p:nvPr/>
        </p:nvPicPr>
        <p:blipFill>
          <a:blip xmlns:r="http://schemas.openxmlformats.org/officeDocument/2006/relationships" r:embed="rId6" cstate="print"/>
          <a:srcRect/>
          <a:stretch>
            <a:fillRect/>
          </a:stretch>
        </p:blipFill>
        <p:spPr bwMode="auto">
          <a:xfrm>
            <a:off x="9833451" y="350796"/>
            <a:ext cx="1757680" cy="848836"/>
          </a:xfrm>
          <a:prstGeom prst="rect"/>
          <a:noFill/>
          <a:ln>
            <a:noFill/>
          </a:ln>
        </p:spPr>
      </p:pic>
      <p:pic>
        <p:nvPicPr>
          <p:cNvPr id="2097160" name="Picture 8" descr="Site Logo"/>
          <p:cNvPicPr>
            <a:picLocks/>
          </p:cNvPicPr>
          <p:nvPr/>
        </p:nvPicPr>
        <p:blipFill>
          <a:blip xmlns:r="http://schemas.openxmlformats.org/officeDocument/2006/relationships" r:embed="rId7"/>
          <a:srcRect/>
          <a:stretch>
            <a:fillRect/>
          </a:stretch>
        </p:blipFill>
        <p:spPr bwMode="auto">
          <a:xfrm>
            <a:off x="644207" y="3676967"/>
            <a:ext cx="1451293" cy="933133"/>
          </a:xfrm>
          <a:prstGeom prst="rect"/>
          <a:noFill/>
          <a:ln>
            <a:noFill/>
          </a:ln>
        </p:spPr>
      </p:pic>
      <p:pic>
        <p:nvPicPr>
          <p:cNvPr id="2097161" name="Picture 9" descr="Description: Description: Duke University Press"/>
          <p:cNvPicPr>
            <a:picLocks/>
          </p:cNvPicPr>
          <p:nvPr/>
        </p:nvPicPr>
        <p:blipFill>
          <a:blip xmlns:r="http://schemas.openxmlformats.org/officeDocument/2006/relationships" r:embed="rId8" r:link=""/>
          <a:srcRect/>
          <a:stretch>
            <a:fillRect/>
          </a:stretch>
        </p:blipFill>
        <p:spPr bwMode="auto">
          <a:xfrm>
            <a:off x="3134042" y="3641923"/>
            <a:ext cx="1603058" cy="933133"/>
          </a:xfrm>
          <a:prstGeom prst="rect"/>
          <a:noFill/>
          <a:ln>
            <a:noFill/>
          </a:ln>
        </p:spPr>
      </p:pic>
      <p:pic>
        <p:nvPicPr>
          <p:cNvPr id="2097162" name="Picture 10" descr="Description: Description: ECS Logo"/>
          <p:cNvPicPr>
            <a:picLocks/>
          </p:cNvPicPr>
          <p:nvPr/>
        </p:nvPicPr>
        <p:blipFill>
          <a:blip xmlns:r="http://schemas.openxmlformats.org/officeDocument/2006/relationships" r:embed="rId9" r:link=""/>
          <a:srcRect/>
          <a:stretch>
            <a:fillRect/>
          </a:stretch>
        </p:blipFill>
        <p:spPr bwMode="auto">
          <a:xfrm>
            <a:off x="6347140" y="4916327"/>
            <a:ext cx="1920558" cy="860267"/>
          </a:xfrm>
          <a:prstGeom prst="rect"/>
          <a:noFill/>
          <a:ln>
            <a:noFill/>
          </a:ln>
        </p:spPr>
      </p:pic>
      <p:pic>
        <p:nvPicPr>
          <p:cNvPr id="2097163" name="Picture 11" descr="Future Science Group"/>
          <p:cNvPicPr>
            <a:picLocks/>
          </p:cNvPicPr>
          <p:nvPr/>
        </p:nvPicPr>
        <p:blipFill>
          <a:blip xmlns:r="http://schemas.openxmlformats.org/officeDocument/2006/relationships" r:embed="rId10"/>
          <a:srcRect/>
          <a:stretch>
            <a:fillRect/>
          </a:stretch>
        </p:blipFill>
        <p:spPr bwMode="auto">
          <a:xfrm>
            <a:off x="9049702" y="3686254"/>
            <a:ext cx="1567498" cy="752316"/>
          </a:xfrm>
          <a:prstGeom prst="rect"/>
          <a:noFill/>
          <a:ln>
            <a:noFill/>
          </a:ln>
        </p:spPr>
      </p:pic>
      <p:pic>
        <p:nvPicPr>
          <p:cNvPr id="2097164" name="Picture 12" descr="http://geolsoc.files.wordpress.com/2011/09/gsl_logo_with-strapline1.jpg?w=200&amp;h=100"/>
          <p:cNvPicPr>
            <a:picLocks/>
          </p:cNvPicPr>
          <p:nvPr/>
        </p:nvPicPr>
        <p:blipFill>
          <a:blip xmlns:r="http://schemas.openxmlformats.org/officeDocument/2006/relationships" r:embed="rId11"/>
          <a:srcRect/>
          <a:stretch>
            <a:fillRect/>
          </a:stretch>
        </p:blipFill>
        <p:spPr bwMode="auto">
          <a:xfrm>
            <a:off x="2095500" y="5492512"/>
            <a:ext cx="1468120" cy="908288"/>
          </a:xfrm>
          <a:prstGeom prst="rect"/>
          <a:noFill/>
          <a:ln>
            <a:noFill/>
          </a:ln>
        </p:spPr>
      </p:pic>
      <p:sp>
        <p:nvSpPr>
          <p:cNvPr id="1048597" name="Rectangle 2"/>
          <p:cNvSpPr>
            <a:spLocks noChangeArrowheads="1"/>
          </p:cNvSpPr>
          <p:nvPr/>
        </p:nvSpPr>
        <p:spPr bwMode="auto">
          <a:xfrm>
            <a:off x="7899400" y="5689282"/>
            <a:ext cx="12192000" cy="0"/>
          </a:xfrm>
          <a:prstGeom prst="rect"/>
          <a:noFill/>
          <a:ln>
            <a:noFill/>
          </a:ln>
          <a:effectLst/>
        </p:spPr>
        <p:txBody>
          <a:bodyPr anchor="ctr" anchorCtr="0" bIns="45720" compatLnSpc="1" lIns="91440" numCol="1" rIns="91440" tIns="45720" vert="horz" wrap="none">
            <a:prstTxWarp prst="textNoShape"/>
            <a:spAutoFit/>
          </a:bodyPr>
          <a:p>
            <a:endParaRPr lang="en-IN"/>
          </a:p>
        </p:txBody>
      </p:sp>
      <p:pic>
        <p:nvPicPr>
          <p:cNvPr id="2097165" name="Picture 13"/>
          <p:cNvPicPr>
            <a:picLocks/>
          </p:cNvPicPr>
          <p:nvPr/>
        </p:nvPicPr>
        <p:blipFill>
          <a:blip xmlns:r="http://schemas.openxmlformats.org/officeDocument/2006/relationships" r:embed="rId12"/>
          <a:srcRect/>
          <a:stretch>
            <a:fillRect/>
          </a:stretch>
        </p:blipFill>
        <p:spPr bwMode="auto">
          <a:xfrm>
            <a:off x="9652000" y="2045809"/>
            <a:ext cx="1608137" cy="875190"/>
          </a:xfrm>
          <a:prstGeom prst="rect"/>
          <a:noFill/>
          <a:ln>
            <a:noFill/>
          </a:ln>
        </p:spPr>
      </p:pic>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pic>
        <p:nvPicPr>
          <p:cNvPr id="2097166" name="Picture 3" descr="The Royal Society"/>
          <p:cNvPicPr>
            <a:picLocks/>
          </p:cNvPicPr>
          <p:nvPr/>
        </p:nvPicPr>
        <p:blipFill>
          <a:blip xmlns:r="http://schemas.openxmlformats.org/officeDocument/2006/relationships" r:embed="rId1"/>
          <a:srcRect/>
          <a:stretch>
            <a:fillRect/>
          </a:stretch>
        </p:blipFill>
        <p:spPr bwMode="auto">
          <a:xfrm>
            <a:off x="2836862" y="2679777"/>
            <a:ext cx="1543050" cy="152400"/>
          </a:xfrm>
          <a:prstGeom prst="rect"/>
          <a:noFill/>
          <a:ln>
            <a:noFill/>
          </a:ln>
        </p:spPr>
      </p:pic>
      <p:pic>
        <p:nvPicPr>
          <p:cNvPr id="2097167" name="Picture 4" descr="SPIE - The International Society of Optics and Photonics"/>
          <p:cNvPicPr>
            <a:picLocks/>
          </p:cNvPicPr>
          <p:nvPr/>
        </p:nvPicPr>
        <p:blipFill>
          <a:blip xmlns:r="http://schemas.openxmlformats.org/officeDocument/2006/relationships" r:embed="rId2"/>
          <a:srcRect/>
          <a:stretch>
            <a:fillRect/>
          </a:stretch>
        </p:blipFill>
        <p:spPr bwMode="auto">
          <a:xfrm>
            <a:off x="6631543" y="1973416"/>
            <a:ext cx="2190274" cy="760414"/>
          </a:xfrm>
          <a:prstGeom prst="rect"/>
          <a:noFill/>
          <a:ln>
            <a:noFill/>
          </a:ln>
        </p:spPr>
      </p:pic>
      <p:pic>
        <p:nvPicPr>
          <p:cNvPr id="2097168" name="Picture 5" descr="Description: Description: Bone &amp; Joint">
            <a:hlinkClick r:id="rId3" tooltip="&quot;Bone &amp;amp; Joint&quot; "/>
          </p:cNvPr>
          <p:cNvPicPr>
            <a:picLocks/>
          </p:cNvPicPr>
          <p:nvPr/>
        </p:nvPicPr>
        <p:blipFill>
          <a:blip xmlns:r="http://schemas.openxmlformats.org/officeDocument/2006/relationships" r:embed="rId4" r:link=""/>
          <a:srcRect/>
          <a:stretch>
            <a:fillRect/>
          </a:stretch>
        </p:blipFill>
        <p:spPr bwMode="auto">
          <a:xfrm>
            <a:off x="5220415" y="3536670"/>
            <a:ext cx="888285" cy="883922"/>
          </a:xfrm>
          <a:prstGeom prst="rect"/>
          <a:noFill/>
          <a:ln>
            <a:noFill/>
          </a:ln>
        </p:spPr>
      </p:pic>
      <p:pic>
        <p:nvPicPr>
          <p:cNvPr id="2097169" name="Picture 6" descr="Rockefeller University Press journals"/>
          <p:cNvPicPr>
            <a:picLocks/>
          </p:cNvPicPr>
          <p:nvPr/>
        </p:nvPicPr>
        <p:blipFill>
          <a:blip xmlns:r="http://schemas.openxmlformats.org/officeDocument/2006/relationships" r:embed="rId5"/>
          <a:srcRect/>
          <a:stretch>
            <a:fillRect/>
          </a:stretch>
        </p:blipFill>
        <p:spPr bwMode="auto">
          <a:xfrm>
            <a:off x="1668541" y="4420592"/>
            <a:ext cx="2336641" cy="767234"/>
          </a:xfrm>
          <a:prstGeom prst="rect"/>
          <a:noFill/>
          <a:ln>
            <a:noFill/>
          </a:ln>
        </p:spPr>
      </p:pic>
      <p:pic>
        <p:nvPicPr>
          <p:cNvPr id="2097170" name="Picture 7" descr="The University of Chicago Press"/>
          <p:cNvPicPr>
            <a:picLocks/>
          </p:cNvPicPr>
          <p:nvPr/>
        </p:nvPicPr>
        <p:blipFill>
          <a:blip xmlns:r="http://schemas.openxmlformats.org/officeDocument/2006/relationships" r:embed="rId6"/>
          <a:srcRect/>
          <a:stretch>
            <a:fillRect/>
          </a:stretch>
        </p:blipFill>
        <p:spPr bwMode="auto">
          <a:xfrm>
            <a:off x="89849" y="5802114"/>
            <a:ext cx="2400301" cy="579120"/>
          </a:xfrm>
          <a:prstGeom prst="rect"/>
          <a:noFill/>
          <a:ln>
            <a:noFill/>
          </a:ln>
        </p:spPr>
      </p:pic>
      <p:pic>
        <p:nvPicPr>
          <p:cNvPr id="2097171" name="Picture 8"/>
          <p:cNvPicPr>
            <a:picLocks/>
          </p:cNvPicPr>
          <p:nvPr/>
        </p:nvPicPr>
        <p:blipFill>
          <a:blip xmlns:r="http://schemas.openxmlformats.org/officeDocument/2006/relationships" r:embed="rId7"/>
          <a:srcRect/>
          <a:stretch>
            <a:fillRect/>
          </a:stretch>
        </p:blipFill>
        <p:spPr bwMode="auto">
          <a:xfrm>
            <a:off x="6414374" y="5837198"/>
            <a:ext cx="2323782" cy="847804"/>
          </a:xfrm>
          <a:prstGeom prst="rect"/>
          <a:noFill/>
          <a:ln>
            <a:noFill/>
          </a:ln>
        </p:spPr>
      </p:pic>
      <p:pic>
        <p:nvPicPr>
          <p:cNvPr id="2097172" name="Picture 29" descr="http://remotexs.in/sites/default/files/Remotexs%20icon%20logo.png"/>
          <p:cNvPicPr>
            <a:picLocks noChangeAspect="1" noChangeArrowheads="1"/>
          </p:cNvPicPr>
          <p:nvPr/>
        </p:nvPicPr>
        <p:blipFill>
          <a:blip xmlns:r="http://schemas.openxmlformats.org/officeDocument/2006/relationships" r:embed="rId8"/>
          <a:srcRect/>
          <a:stretch>
            <a:fillRect/>
          </a:stretch>
        </p:blipFill>
        <p:spPr bwMode="auto">
          <a:xfrm>
            <a:off x="9383792" y="5837198"/>
            <a:ext cx="609600" cy="609600"/>
          </a:xfrm>
          <a:prstGeom prst="rect"/>
          <a:noFill/>
        </p:spPr>
      </p:pic>
      <p:pic>
        <p:nvPicPr>
          <p:cNvPr id="2097173" name="Picture 10" descr="Description: Description: GeoScienceWorld"/>
          <p:cNvPicPr>
            <a:picLocks/>
          </p:cNvPicPr>
          <p:nvPr/>
        </p:nvPicPr>
        <p:blipFill>
          <a:blip xmlns:r="http://schemas.openxmlformats.org/officeDocument/2006/relationships" r:embed="rId9" r:link=""/>
          <a:srcRect/>
          <a:stretch>
            <a:fillRect/>
          </a:stretch>
        </p:blipFill>
        <p:spPr bwMode="auto">
          <a:xfrm>
            <a:off x="184116" y="232568"/>
            <a:ext cx="1802515" cy="1099820"/>
          </a:xfrm>
          <a:prstGeom prst="rect"/>
          <a:noFill/>
          <a:ln>
            <a:noFill/>
          </a:ln>
        </p:spPr>
      </p:pic>
      <p:pic>
        <p:nvPicPr>
          <p:cNvPr id="2097174" name="Picture 11" descr="HSP_LOGO_tmb"/>
          <p:cNvPicPr>
            <a:picLocks/>
          </p:cNvPicPr>
          <p:nvPr/>
        </p:nvPicPr>
        <p:blipFill>
          <a:blip xmlns:r="http://schemas.openxmlformats.org/officeDocument/2006/relationships" r:embed="rId10"/>
          <a:srcRect/>
          <a:stretch>
            <a:fillRect/>
          </a:stretch>
        </p:blipFill>
        <p:spPr bwMode="auto">
          <a:xfrm>
            <a:off x="2789237" y="462756"/>
            <a:ext cx="1638300" cy="869632"/>
          </a:xfrm>
          <a:prstGeom prst="rect"/>
          <a:noFill/>
          <a:ln>
            <a:noFill/>
          </a:ln>
        </p:spPr>
      </p:pic>
      <p:pic>
        <p:nvPicPr>
          <p:cNvPr id="2097175" name="Picture 12" descr="ice_pub_logo"/>
          <p:cNvPicPr>
            <a:picLocks/>
          </p:cNvPicPr>
          <p:nvPr/>
        </p:nvPicPr>
        <p:blipFill>
          <a:blip xmlns:r="http://schemas.openxmlformats.org/officeDocument/2006/relationships" r:embed="rId11" r:link=""/>
          <a:srcRect/>
          <a:stretch>
            <a:fillRect/>
          </a:stretch>
        </p:blipFill>
        <p:spPr bwMode="auto">
          <a:xfrm>
            <a:off x="5831840" y="547744"/>
            <a:ext cx="1894840" cy="838200"/>
          </a:xfrm>
          <a:prstGeom prst="rect"/>
          <a:noFill/>
          <a:ln>
            <a:noFill/>
          </a:ln>
        </p:spPr>
      </p:pic>
      <p:pic>
        <p:nvPicPr>
          <p:cNvPr id="2097176" name="Picture 13" descr="Independent Scholarly Publishers Group - ISPG Logo">
            <a:hlinkClick r:id="rId12"/>
          </p:cNvPr>
          <p:cNvPicPr>
            <a:picLocks/>
          </p:cNvPicPr>
          <p:nvPr/>
        </p:nvPicPr>
        <p:blipFill>
          <a:blip xmlns:r="http://schemas.openxmlformats.org/officeDocument/2006/relationships" r:embed="rId13"/>
          <a:srcRect/>
          <a:stretch>
            <a:fillRect/>
          </a:stretch>
        </p:blipFill>
        <p:spPr bwMode="auto">
          <a:xfrm>
            <a:off x="8759031" y="507421"/>
            <a:ext cx="2022952" cy="878523"/>
          </a:xfrm>
          <a:prstGeom prst="rect"/>
          <a:noFill/>
          <a:ln>
            <a:noFill/>
          </a:ln>
        </p:spPr>
      </p:pic>
      <p:pic>
        <p:nvPicPr>
          <p:cNvPr id="2097177" name="Picture 15" descr="https://www.microbiologysociety.org/assets/img/logo.jpg">
            <a:hlinkClick r:id="rId14"/>
          </p:cNvPr>
          <p:cNvPicPr>
            <a:picLocks/>
          </p:cNvPicPr>
          <p:nvPr/>
        </p:nvPicPr>
        <p:blipFill>
          <a:blip xmlns:r="http://schemas.openxmlformats.org/officeDocument/2006/relationships" r:embed="rId15"/>
          <a:srcRect/>
          <a:stretch>
            <a:fillRect/>
          </a:stretch>
        </p:blipFill>
        <p:spPr bwMode="auto">
          <a:xfrm>
            <a:off x="326388" y="3284861"/>
            <a:ext cx="1927225" cy="947738"/>
          </a:xfrm>
          <a:prstGeom prst="rect"/>
          <a:noFill/>
          <a:ln>
            <a:noFill/>
          </a:ln>
        </p:spPr>
      </p:pic>
      <p:pic>
        <p:nvPicPr>
          <p:cNvPr id="2097178" name="Picture 16" descr="The Royal Society crest"/>
          <p:cNvPicPr>
            <a:picLocks/>
          </p:cNvPicPr>
          <p:nvPr/>
        </p:nvPicPr>
        <p:blipFill>
          <a:blip xmlns:r="http://schemas.openxmlformats.org/officeDocument/2006/relationships" r:embed="rId16"/>
          <a:srcRect/>
          <a:stretch>
            <a:fillRect/>
          </a:stretch>
        </p:blipFill>
        <p:spPr bwMode="auto">
          <a:xfrm>
            <a:off x="2836862" y="1717010"/>
            <a:ext cx="1543050" cy="734089"/>
          </a:xfrm>
          <a:prstGeom prst="rect"/>
          <a:noFill/>
          <a:ln>
            <a:noFill/>
          </a:ln>
        </p:spPr>
      </p:pic>
      <p:sp>
        <p:nvSpPr>
          <p:cNvPr id="1048598" name="Rectangle 17"/>
          <p:cNvSpPr/>
          <p:nvPr/>
        </p:nvSpPr>
        <p:spPr>
          <a:xfrm>
            <a:off x="9955292" y="6196568"/>
            <a:ext cx="1494320" cy="369332"/>
          </a:xfrm>
          <a:prstGeom prst="rect"/>
        </p:spPr>
        <p:txBody>
          <a:bodyPr wrap="none">
            <a:spAutoFit/>
          </a:bodyPr>
          <a:p>
            <a:r>
              <a:rPr b="1" dirty="0" lang="en-IN" err="1">
                <a:solidFill>
                  <a:srgbClr val="333333"/>
                </a:solidFill>
                <a:latin typeface="Verdana" panose="020B0604030504040204" pitchFamily="34" charset="0"/>
                <a:ea typeface="Calibri" panose="020F0502020204030204" pitchFamily="34" charset="0"/>
                <a:cs typeface="Times New Roman" panose="02020603050405020304" pitchFamily="18" charset="0"/>
              </a:rPr>
              <a:t>RemoteXs</a:t>
            </a:r>
            <a:endParaRPr b="1" dirty="0" lang="en-IN"/>
          </a:p>
        </p:txBody>
      </p:sp>
      <p:sp>
        <p:nvSpPr>
          <p:cNvPr id="1048599" name="Rectangle 19"/>
          <p:cNvSpPr/>
          <p:nvPr/>
        </p:nvSpPr>
        <p:spPr>
          <a:xfrm>
            <a:off x="4869418" y="4301776"/>
            <a:ext cx="2190274" cy="430887"/>
          </a:xfrm>
          <a:prstGeom prst="rect"/>
        </p:spPr>
        <p:txBody>
          <a:bodyPr wrap="square">
            <a:spAutoFit/>
          </a:bodyPr>
          <a:p>
            <a:r>
              <a:rPr b="1" dirty="0" sz="1100" lang="en-US">
                <a:latin typeface="Verdana" panose="020B0604030504040204" pitchFamily="34" charset="0"/>
                <a:ea typeface="Calibri" panose="020F0502020204030204" pitchFamily="34" charset="0"/>
                <a:cs typeface="Times New Roman" panose="02020603050405020304" pitchFamily="18" charset="0"/>
              </a:rPr>
              <a:t>The Bone &amp; Joint Journal [Formerly JBJS (UK)] </a:t>
            </a:r>
            <a:endParaRPr b="1" dirty="0" sz="1100" lang="en-IN"/>
          </a:p>
        </p:txBody>
      </p:sp>
      <p:pic>
        <p:nvPicPr>
          <p:cNvPr id="2097179" name="Picture 20" descr="Image result for mit press"/>
          <p:cNvPicPr>
            <a:picLocks noChangeAspect="1" noChangeArrowheads="1"/>
          </p:cNvPicPr>
          <p:nvPr/>
        </p:nvPicPr>
        <p:blipFill>
          <a:blip xmlns:r="http://schemas.openxmlformats.org/officeDocument/2006/relationships" r:embed="rId17"/>
          <a:srcRect/>
          <a:stretch>
            <a:fillRect/>
          </a:stretch>
        </p:blipFill>
        <p:spPr bwMode="auto">
          <a:xfrm>
            <a:off x="8738156" y="1947054"/>
            <a:ext cx="2901252" cy="870807"/>
          </a:xfrm>
          <a:prstGeom prst="rect"/>
          <a:noFill/>
        </p:spPr>
      </p:pic>
      <p:pic>
        <p:nvPicPr>
          <p:cNvPr id="2097180" name="Picture 21"/>
          <p:cNvPicPr>
            <a:picLocks noChangeAspect="1"/>
          </p:cNvPicPr>
          <p:nvPr/>
        </p:nvPicPr>
        <p:blipFill>
          <a:blip xmlns:r="http://schemas.openxmlformats.org/officeDocument/2006/relationships" r:embed="rId18"/>
          <a:stretch>
            <a:fillRect/>
          </a:stretch>
        </p:blipFill>
        <p:spPr>
          <a:xfrm>
            <a:off x="8214277" y="3746030"/>
            <a:ext cx="2339029" cy="844672"/>
          </a:xfrm>
          <a:prstGeom prst="rect"/>
        </p:spPr>
      </p:pic>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pic>
        <p:nvPicPr>
          <p:cNvPr id="2097181" name="Picture 2" descr="http://farm5.static.flickr.com/4079/4759535950_7bca6684c8.jpg"/>
          <p:cNvPicPr>
            <a:picLocks noChangeAspect="1" noChangeArrowheads="1"/>
          </p:cNvPicPr>
          <p:nvPr/>
        </p:nvPicPr>
        <p:blipFill>
          <a:blip xmlns:r="http://schemas.openxmlformats.org/officeDocument/2006/relationships" r:embed="rId1"/>
          <a:srcRect/>
          <a:stretch>
            <a:fillRect/>
          </a:stretch>
        </p:blipFill>
        <p:spPr bwMode="auto">
          <a:xfrm>
            <a:off x="1155700" y="101600"/>
            <a:ext cx="10061575" cy="6298548"/>
          </a:xfrm>
          <a:prstGeom prst="rect"/>
          <a:noFill/>
        </p:spPr>
      </p:pic>
    </p:spTree>
  </p:cSld>
  <p:clrMapOvr>
    <a:masterClrMapping/>
  </p:clrMapOvr>
  <p:timing/>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Windows User</dc:creator>
  <cp:lastModifiedBy>Windows User</cp:lastModifiedBy>
  <dcterms:created xsi:type="dcterms:W3CDTF">2017-04-05T12:53:19Z</dcterms:created>
  <dcterms:modified xsi:type="dcterms:W3CDTF">2017-11-29T05:17:46Z</dcterms:modified>
</cp:coreProperties>
</file>