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notesMasterIdLst>
    <p:notesMasterId r:id="rId31"/>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8" r:id="rId20"/>
    <p:sldId id="270" r:id="rId21"/>
    <p:sldId id="271" r:id="rId22"/>
    <p:sldId id="274" r:id="rId23"/>
    <p:sldId id="275" r:id="rId24"/>
    <p:sldId id="277" r:id="rId25"/>
    <p:sldId id="278" r:id="rId26"/>
    <p:sldId id="279" r:id="rId27"/>
    <p:sldId id="280" r:id="rId28"/>
    <p:sldId id="281" r:id="rId29"/>
    <p:sldId id="282" r:id="rId30"/>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48" y="-60"/>
      </p:cViewPr>
      <p:guideLst>
        <p:guide orient="horz" pos="2381"/>
        <p:guide pos="317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EC266D1E-5DB1-4E59-B6D1-1B6A5FB3C215}" type="datetimeFigureOut">
              <a:rPr lang="en-US" smtClean="0"/>
              <a:pPr/>
              <a:t>11/28/2017</a:t>
            </a:fld>
            <a:endParaRPr lang="en-US"/>
          </a:p>
        </p:txBody>
      </p:sp>
      <p:sp>
        <p:nvSpPr>
          <p:cNvPr id="4" name="Slide Image Placeholder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80C8050D-EFDC-49B9-9722-06719C953E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B1EF521B-0218-40EE-A3CA-41BC5DD2D358}" type="slidenum">
              <a:rPr lang="en-GB" smtClean="0"/>
              <a:pPr/>
              <a:t>17</a:t>
            </a:fld>
            <a:endParaRPr lang="en-GB"/>
          </a:p>
        </p:txBody>
      </p:sp>
    </p:spTree>
    <p:extLst>
      <p:ext uri="{BB962C8B-B14F-4D97-AF65-F5344CB8AC3E}">
        <p14:creationId xmlns:p14="http://schemas.microsoft.com/office/powerpoint/2010/main" xmlns="" val="324524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5" name="PlaceHolder 2"/>
          <p:cNvSpPr>
            <a:spLocks noGrp="1"/>
          </p:cNvSpPr>
          <p:nvPr>
            <p:ph type="body"/>
          </p:nvPr>
        </p:nvSpPr>
        <p:spPr>
          <a:xfrm>
            <a:off x="504000" y="1823760"/>
            <a:ext cx="9072720" cy="2090880"/>
          </a:xfrm>
          <a:prstGeom prst="rect">
            <a:avLst/>
          </a:prstGeom>
        </p:spPr>
        <p:txBody>
          <a:bodyPr lIns="0" tIns="0" rIns="0" bIns="0"/>
          <a:lstStyle/>
          <a:p>
            <a:endParaRPr/>
          </a:p>
        </p:txBody>
      </p:sp>
      <p:sp>
        <p:nvSpPr>
          <p:cNvPr id="26" name="PlaceHolder 3"/>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8"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29"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30" name="PlaceHolder 4"/>
          <p:cNvSpPr>
            <a:spLocks noGrp="1"/>
          </p:cNvSpPr>
          <p:nvPr>
            <p:ph type="body"/>
          </p:nvPr>
        </p:nvSpPr>
        <p:spPr>
          <a:xfrm>
            <a:off x="5153040" y="4113720"/>
            <a:ext cx="4427280" cy="2090880"/>
          </a:xfrm>
          <a:prstGeom prst="rect">
            <a:avLst/>
          </a:prstGeom>
        </p:spPr>
        <p:txBody>
          <a:bodyPr lIns="0" tIns="0" rIns="0" bIns="0"/>
          <a:lstStyle/>
          <a:p>
            <a:endParaRPr/>
          </a:p>
        </p:txBody>
      </p:sp>
      <p:sp>
        <p:nvSpPr>
          <p:cNvPr id="31" name="PlaceHolder 5"/>
          <p:cNvSpPr>
            <a:spLocks noGrp="1"/>
          </p:cNvSpPr>
          <p:nvPr>
            <p:ph type="body"/>
          </p:nvPr>
        </p:nvSpPr>
        <p:spPr>
          <a:xfrm>
            <a:off x="504000" y="4113720"/>
            <a:ext cx="4427280" cy="20908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33" name="PlaceHolder 2"/>
          <p:cNvSpPr>
            <a:spLocks noGrp="1"/>
          </p:cNvSpPr>
          <p:nvPr>
            <p:ph type="body"/>
          </p:nvPr>
        </p:nvSpPr>
        <p:spPr>
          <a:xfrm>
            <a:off x="504000" y="1823760"/>
            <a:ext cx="9072720" cy="4384080"/>
          </a:xfrm>
          <a:prstGeom prst="rect">
            <a:avLst/>
          </a:prstGeom>
        </p:spPr>
        <p:txBody>
          <a:bodyPr lIns="0" tIns="0" rIns="0" bIns="0"/>
          <a:lstStyle/>
          <a:p>
            <a:endParaRPr/>
          </a:p>
        </p:txBody>
      </p:sp>
      <p:sp>
        <p:nvSpPr>
          <p:cNvPr id="34" name="PlaceHolder 3"/>
          <p:cNvSpPr>
            <a:spLocks noGrp="1"/>
          </p:cNvSpPr>
          <p:nvPr>
            <p:ph type="body"/>
          </p:nvPr>
        </p:nvSpPr>
        <p:spPr>
          <a:xfrm>
            <a:off x="504000" y="1823760"/>
            <a:ext cx="9072720" cy="4384080"/>
          </a:xfrm>
          <a:prstGeom prst="rect">
            <a:avLst/>
          </a:prstGeom>
        </p:spPr>
        <p:txBody>
          <a:bodyPr lIns="0" tIns="0" rIns="0" bIns="0"/>
          <a:lstStyle/>
          <a:p>
            <a:endParaRPr/>
          </a:p>
        </p:txBody>
      </p:sp>
      <p:pic>
        <p:nvPicPr>
          <p:cNvPr id="35" name="Picture 34"/>
          <p:cNvPicPr/>
          <p:nvPr/>
        </p:nvPicPr>
        <p:blipFill>
          <a:blip r:embed="rId2" cstate="print"/>
          <a:stretch>
            <a:fillRect/>
          </a:stretch>
        </p:blipFill>
        <p:spPr>
          <a:xfrm>
            <a:off x="2292840" y="1823760"/>
            <a:ext cx="5494680" cy="4384080"/>
          </a:xfrm>
          <a:prstGeom prst="rect">
            <a:avLst/>
          </a:prstGeom>
          <a:ln>
            <a:noFill/>
          </a:ln>
        </p:spPr>
      </p:pic>
      <p:pic>
        <p:nvPicPr>
          <p:cNvPr id="36" name="Picture 35"/>
          <p:cNvPicPr/>
          <p:nvPr/>
        </p:nvPicPr>
        <p:blipFill>
          <a:blip r:embed="rId2" cstate="print"/>
          <a:stretch>
            <a:fillRect/>
          </a:stretch>
        </p:blipFill>
        <p:spPr>
          <a:xfrm>
            <a:off x="2292840" y="1823760"/>
            <a:ext cx="5494680" cy="43840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41" name="PlaceHolder 2"/>
          <p:cNvSpPr>
            <a:spLocks noGrp="1"/>
          </p:cNvSpPr>
          <p:nvPr>
            <p:ph type="subTitle"/>
          </p:nvPr>
        </p:nvSpPr>
        <p:spPr>
          <a:xfrm>
            <a:off x="504000" y="1823760"/>
            <a:ext cx="9072720" cy="43844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43" name="PlaceHolder 2"/>
          <p:cNvSpPr>
            <a:spLocks noGrp="1"/>
          </p:cNvSpPr>
          <p:nvPr>
            <p:ph type="body"/>
          </p:nvPr>
        </p:nvSpPr>
        <p:spPr>
          <a:xfrm>
            <a:off x="504000" y="1823760"/>
            <a:ext cx="9072720" cy="43840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45"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46" name="PlaceHolder 3"/>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87640"/>
            <a:ext cx="7020360" cy="57855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50"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51" name="PlaceHolder 3"/>
          <p:cNvSpPr>
            <a:spLocks noGrp="1"/>
          </p:cNvSpPr>
          <p:nvPr>
            <p:ph type="body"/>
          </p:nvPr>
        </p:nvSpPr>
        <p:spPr>
          <a:xfrm>
            <a:off x="504000" y="4113720"/>
            <a:ext cx="4427280" cy="2090880"/>
          </a:xfrm>
          <a:prstGeom prst="rect">
            <a:avLst/>
          </a:prstGeom>
        </p:spPr>
        <p:txBody>
          <a:bodyPr lIns="0" tIns="0" rIns="0" bIns="0"/>
          <a:lstStyle/>
          <a:p>
            <a:endParaRPr/>
          </a:p>
        </p:txBody>
      </p:sp>
      <p:sp>
        <p:nvSpPr>
          <p:cNvPr id="52" name="PlaceHolder 4"/>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4" name="PlaceHolder 2"/>
          <p:cNvSpPr>
            <a:spLocks noGrp="1"/>
          </p:cNvSpPr>
          <p:nvPr>
            <p:ph type="subTitle"/>
          </p:nvPr>
        </p:nvSpPr>
        <p:spPr>
          <a:xfrm>
            <a:off x="504000" y="1823760"/>
            <a:ext cx="9072720" cy="43844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54"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55"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56" name="PlaceHolder 4"/>
          <p:cNvSpPr>
            <a:spLocks noGrp="1"/>
          </p:cNvSpPr>
          <p:nvPr>
            <p:ph type="body"/>
          </p:nvPr>
        </p:nvSpPr>
        <p:spPr>
          <a:xfrm>
            <a:off x="5153040" y="4113720"/>
            <a:ext cx="4427280" cy="20908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58"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59"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60" name="PlaceHolder 4"/>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62" name="PlaceHolder 2"/>
          <p:cNvSpPr>
            <a:spLocks noGrp="1"/>
          </p:cNvSpPr>
          <p:nvPr>
            <p:ph type="body"/>
          </p:nvPr>
        </p:nvSpPr>
        <p:spPr>
          <a:xfrm>
            <a:off x="504000" y="1823760"/>
            <a:ext cx="9072720" cy="2090880"/>
          </a:xfrm>
          <a:prstGeom prst="rect">
            <a:avLst/>
          </a:prstGeom>
        </p:spPr>
        <p:txBody>
          <a:bodyPr lIns="0" tIns="0" rIns="0" bIns="0"/>
          <a:lstStyle/>
          <a:p>
            <a:endParaRPr/>
          </a:p>
        </p:txBody>
      </p:sp>
      <p:sp>
        <p:nvSpPr>
          <p:cNvPr id="63" name="PlaceHolder 3"/>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65"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66"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67" name="PlaceHolder 4"/>
          <p:cNvSpPr>
            <a:spLocks noGrp="1"/>
          </p:cNvSpPr>
          <p:nvPr>
            <p:ph type="body"/>
          </p:nvPr>
        </p:nvSpPr>
        <p:spPr>
          <a:xfrm>
            <a:off x="5153040" y="4113720"/>
            <a:ext cx="4427280" cy="2090880"/>
          </a:xfrm>
          <a:prstGeom prst="rect">
            <a:avLst/>
          </a:prstGeom>
        </p:spPr>
        <p:txBody>
          <a:bodyPr lIns="0" tIns="0" rIns="0" bIns="0"/>
          <a:lstStyle/>
          <a:p>
            <a:endParaRPr/>
          </a:p>
        </p:txBody>
      </p:sp>
      <p:sp>
        <p:nvSpPr>
          <p:cNvPr id="68" name="PlaceHolder 5"/>
          <p:cNvSpPr>
            <a:spLocks noGrp="1"/>
          </p:cNvSpPr>
          <p:nvPr>
            <p:ph type="body"/>
          </p:nvPr>
        </p:nvSpPr>
        <p:spPr>
          <a:xfrm>
            <a:off x="504000" y="4113720"/>
            <a:ext cx="4427280" cy="209088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70" name="PlaceHolder 2"/>
          <p:cNvSpPr>
            <a:spLocks noGrp="1"/>
          </p:cNvSpPr>
          <p:nvPr>
            <p:ph type="body"/>
          </p:nvPr>
        </p:nvSpPr>
        <p:spPr>
          <a:xfrm>
            <a:off x="504000" y="1823760"/>
            <a:ext cx="9072720" cy="4384080"/>
          </a:xfrm>
          <a:prstGeom prst="rect">
            <a:avLst/>
          </a:prstGeom>
        </p:spPr>
        <p:txBody>
          <a:bodyPr lIns="0" tIns="0" rIns="0" bIns="0"/>
          <a:lstStyle/>
          <a:p>
            <a:endParaRPr/>
          </a:p>
        </p:txBody>
      </p:sp>
      <p:sp>
        <p:nvSpPr>
          <p:cNvPr id="71" name="PlaceHolder 3"/>
          <p:cNvSpPr>
            <a:spLocks noGrp="1"/>
          </p:cNvSpPr>
          <p:nvPr>
            <p:ph type="body"/>
          </p:nvPr>
        </p:nvSpPr>
        <p:spPr>
          <a:xfrm>
            <a:off x="504000" y="1823760"/>
            <a:ext cx="9072720" cy="4384080"/>
          </a:xfrm>
          <a:prstGeom prst="rect">
            <a:avLst/>
          </a:prstGeom>
        </p:spPr>
        <p:txBody>
          <a:bodyPr lIns="0" tIns="0" rIns="0" bIns="0"/>
          <a:lstStyle/>
          <a:p>
            <a:endParaRPr/>
          </a:p>
        </p:txBody>
      </p:sp>
      <p:pic>
        <p:nvPicPr>
          <p:cNvPr id="72" name="Picture 71"/>
          <p:cNvPicPr/>
          <p:nvPr/>
        </p:nvPicPr>
        <p:blipFill>
          <a:blip r:embed="rId2" cstate="print"/>
          <a:stretch>
            <a:fillRect/>
          </a:stretch>
        </p:blipFill>
        <p:spPr>
          <a:xfrm>
            <a:off x="2292840" y="1823760"/>
            <a:ext cx="5494680" cy="4384080"/>
          </a:xfrm>
          <a:prstGeom prst="rect">
            <a:avLst/>
          </a:prstGeom>
          <a:ln>
            <a:noFill/>
          </a:ln>
        </p:spPr>
      </p:pic>
      <p:pic>
        <p:nvPicPr>
          <p:cNvPr id="73" name="Picture 72"/>
          <p:cNvPicPr/>
          <p:nvPr/>
        </p:nvPicPr>
        <p:blipFill>
          <a:blip r:embed="rId2" cstate="print"/>
          <a:stretch>
            <a:fillRect/>
          </a:stretch>
        </p:blipFill>
        <p:spPr>
          <a:xfrm>
            <a:off x="2292840" y="1823760"/>
            <a:ext cx="5494680" cy="43840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78" name="PlaceHolder 2"/>
          <p:cNvSpPr>
            <a:spLocks noGrp="1"/>
          </p:cNvSpPr>
          <p:nvPr>
            <p:ph type="subTitle"/>
          </p:nvPr>
        </p:nvSpPr>
        <p:spPr>
          <a:xfrm>
            <a:off x="504000" y="1823760"/>
            <a:ext cx="9072720" cy="438444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80" name="PlaceHolder 2"/>
          <p:cNvSpPr>
            <a:spLocks noGrp="1"/>
          </p:cNvSpPr>
          <p:nvPr>
            <p:ph type="body"/>
          </p:nvPr>
        </p:nvSpPr>
        <p:spPr>
          <a:xfrm>
            <a:off x="504000" y="1823760"/>
            <a:ext cx="9072720" cy="43840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82"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83" name="PlaceHolder 3"/>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6" name="PlaceHolder 2"/>
          <p:cNvSpPr>
            <a:spLocks noGrp="1"/>
          </p:cNvSpPr>
          <p:nvPr>
            <p:ph type="body"/>
          </p:nvPr>
        </p:nvSpPr>
        <p:spPr>
          <a:xfrm>
            <a:off x="504000" y="1823760"/>
            <a:ext cx="9072720" cy="43840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5" name="PlaceHolder 1"/>
          <p:cNvSpPr>
            <a:spLocks noGrp="1"/>
          </p:cNvSpPr>
          <p:nvPr>
            <p:ph type="subTitle"/>
          </p:nvPr>
        </p:nvSpPr>
        <p:spPr>
          <a:xfrm>
            <a:off x="504000" y="287640"/>
            <a:ext cx="7020360" cy="578556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87"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88" name="PlaceHolder 3"/>
          <p:cNvSpPr>
            <a:spLocks noGrp="1"/>
          </p:cNvSpPr>
          <p:nvPr>
            <p:ph type="body"/>
          </p:nvPr>
        </p:nvSpPr>
        <p:spPr>
          <a:xfrm>
            <a:off x="504000" y="4113720"/>
            <a:ext cx="4427280" cy="2090880"/>
          </a:xfrm>
          <a:prstGeom prst="rect">
            <a:avLst/>
          </a:prstGeom>
        </p:spPr>
        <p:txBody>
          <a:bodyPr lIns="0" tIns="0" rIns="0" bIns="0"/>
          <a:lstStyle/>
          <a:p>
            <a:endParaRPr/>
          </a:p>
        </p:txBody>
      </p:sp>
      <p:sp>
        <p:nvSpPr>
          <p:cNvPr id="89" name="PlaceHolder 4"/>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91"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92"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93" name="PlaceHolder 4"/>
          <p:cNvSpPr>
            <a:spLocks noGrp="1"/>
          </p:cNvSpPr>
          <p:nvPr>
            <p:ph type="body"/>
          </p:nvPr>
        </p:nvSpPr>
        <p:spPr>
          <a:xfrm>
            <a:off x="5153040" y="4113720"/>
            <a:ext cx="4427280" cy="209088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95"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96"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97" name="PlaceHolder 4"/>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99" name="PlaceHolder 2"/>
          <p:cNvSpPr>
            <a:spLocks noGrp="1"/>
          </p:cNvSpPr>
          <p:nvPr>
            <p:ph type="body"/>
          </p:nvPr>
        </p:nvSpPr>
        <p:spPr>
          <a:xfrm>
            <a:off x="504000" y="1823760"/>
            <a:ext cx="9072720" cy="2090880"/>
          </a:xfrm>
          <a:prstGeom prst="rect">
            <a:avLst/>
          </a:prstGeom>
        </p:spPr>
        <p:txBody>
          <a:bodyPr lIns="0" tIns="0" rIns="0" bIns="0"/>
          <a:lstStyle/>
          <a:p>
            <a:endParaRPr/>
          </a:p>
        </p:txBody>
      </p:sp>
      <p:sp>
        <p:nvSpPr>
          <p:cNvPr id="100" name="PlaceHolder 3"/>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02"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103"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104" name="PlaceHolder 4"/>
          <p:cNvSpPr>
            <a:spLocks noGrp="1"/>
          </p:cNvSpPr>
          <p:nvPr>
            <p:ph type="body"/>
          </p:nvPr>
        </p:nvSpPr>
        <p:spPr>
          <a:xfrm>
            <a:off x="5153040" y="4113720"/>
            <a:ext cx="4427280" cy="2090880"/>
          </a:xfrm>
          <a:prstGeom prst="rect">
            <a:avLst/>
          </a:prstGeom>
        </p:spPr>
        <p:txBody>
          <a:bodyPr lIns="0" tIns="0" rIns="0" bIns="0"/>
          <a:lstStyle/>
          <a:p>
            <a:endParaRPr/>
          </a:p>
        </p:txBody>
      </p:sp>
      <p:sp>
        <p:nvSpPr>
          <p:cNvPr id="105" name="PlaceHolder 5"/>
          <p:cNvSpPr>
            <a:spLocks noGrp="1"/>
          </p:cNvSpPr>
          <p:nvPr>
            <p:ph type="body"/>
          </p:nvPr>
        </p:nvSpPr>
        <p:spPr>
          <a:xfrm>
            <a:off x="504000" y="4113720"/>
            <a:ext cx="4427280" cy="209088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07" name="PlaceHolder 2"/>
          <p:cNvSpPr>
            <a:spLocks noGrp="1"/>
          </p:cNvSpPr>
          <p:nvPr>
            <p:ph type="body"/>
          </p:nvPr>
        </p:nvSpPr>
        <p:spPr>
          <a:xfrm>
            <a:off x="504000" y="1823760"/>
            <a:ext cx="9072720" cy="4384080"/>
          </a:xfrm>
          <a:prstGeom prst="rect">
            <a:avLst/>
          </a:prstGeom>
        </p:spPr>
        <p:txBody>
          <a:bodyPr lIns="0" tIns="0" rIns="0" bIns="0"/>
          <a:lstStyle/>
          <a:p>
            <a:endParaRPr/>
          </a:p>
        </p:txBody>
      </p:sp>
      <p:sp>
        <p:nvSpPr>
          <p:cNvPr id="108" name="PlaceHolder 3"/>
          <p:cNvSpPr>
            <a:spLocks noGrp="1"/>
          </p:cNvSpPr>
          <p:nvPr>
            <p:ph type="body"/>
          </p:nvPr>
        </p:nvSpPr>
        <p:spPr>
          <a:xfrm>
            <a:off x="504000" y="1823760"/>
            <a:ext cx="9072720" cy="4384080"/>
          </a:xfrm>
          <a:prstGeom prst="rect">
            <a:avLst/>
          </a:prstGeom>
        </p:spPr>
        <p:txBody>
          <a:bodyPr lIns="0" tIns="0" rIns="0" bIns="0"/>
          <a:lstStyle/>
          <a:p>
            <a:endParaRPr/>
          </a:p>
        </p:txBody>
      </p:sp>
      <p:pic>
        <p:nvPicPr>
          <p:cNvPr id="109" name="Picture 108"/>
          <p:cNvPicPr/>
          <p:nvPr/>
        </p:nvPicPr>
        <p:blipFill>
          <a:blip r:embed="rId2" cstate="print"/>
          <a:stretch>
            <a:fillRect/>
          </a:stretch>
        </p:blipFill>
        <p:spPr>
          <a:xfrm>
            <a:off x="2292840" y="1823760"/>
            <a:ext cx="5494680" cy="4384080"/>
          </a:xfrm>
          <a:prstGeom prst="rect">
            <a:avLst/>
          </a:prstGeom>
          <a:ln>
            <a:noFill/>
          </a:ln>
        </p:spPr>
      </p:pic>
      <p:pic>
        <p:nvPicPr>
          <p:cNvPr id="110" name="Picture 109"/>
          <p:cNvPicPr/>
          <p:nvPr/>
        </p:nvPicPr>
        <p:blipFill>
          <a:blip r:embed="rId2" cstate="print"/>
          <a:stretch>
            <a:fillRect/>
          </a:stretch>
        </p:blipFill>
        <p:spPr>
          <a:xfrm>
            <a:off x="2292840" y="1823760"/>
            <a:ext cx="5494680" cy="43840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5"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16" name="PlaceHolder 2"/>
          <p:cNvSpPr>
            <a:spLocks noGrp="1"/>
          </p:cNvSpPr>
          <p:nvPr>
            <p:ph type="subTitle"/>
          </p:nvPr>
        </p:nvSpPr>
        <p:spPr>
          <a:xfrm>
            <a:off x="504000" y="1823760"/>
            <a:ext cx="9072720" cy="438444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18" name="PlaceHolder 2"/>
          <p:cNvSpPr>
            <a:spLocks noGrp="1"/>
          </p:cNvSpPr>
          <p:nvPr>
            <p:ph type="body"/>
          </p:nvPr>
        </p:nvSpPr>
        <p:spPr>
          <a:xfrm>
            <a:off x="504000" y="1823760"/>
            <a:ext cx="9072720" cy="43840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8"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9" name="PlaceHolder 3"/>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20"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121" name="PlaceHolder 3"/>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3" name="PlaceHolder 1"/>
          <p:cNvSpPr>
            <a:spLocks noGrp="1"/>
          </p:cNvSpPr>
          <p:nvPr>
            <p:ph type="subTitle"/>
          </p:nvPr>
        </p:nvSpPr>
        <p:spPr>
          <a:xfrm>
            <a:off x="504000" y="287640"/>
            <a:ext cx="7020360" cy="578556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25"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126" name="PlaceHolder 3"/>
          <p:cNvSpPr>
            <a:spLocks noGrp="1"/>
          </p:cNvSpPr>
          <p:nvPr>
            <p:ph type="body"/>
          </p:nvPr>
        </p:nvSpPr>
        <p:spPr>
          <a:xfrm>
            <a:off x="504000" y="4113720"/>
            <a:ext cx="4427280" cy="2090880"/>
          </a:xfrm>
          <a:prstGeom prst="rect">
            <a:avLst/>
          </a:prstGeom>
        </p:spPr>
        <p:txBody>
          <a:bodyPr lIns="0" tIns="0" rIns="0" bIns="0"/>
          <a:lstStyle/>
          <a:p>
            <a:endParaRPr/>
          </a:p>
        </p:txBody>
      </p:sp>
      <p:sp>
        <p:nvSpPr>
          <p:cNvPr id="127" name="PlaceHolder 4"/>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29"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130"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131" name="PlaceHolder 4"/>
          <p:cNvSpPr>
            <a:spLocks noGrp="1"/>
          </p:cNvSpPr>
          <p:nvPr>
            <p:ph type="body"/>
          </p:nvPr>
        </p:nvSpPr>
        <p:spPr>
          <a:xfrm>
            <a:off x="5153040" y="4113720"/>
            <a:ext cx="4427280" cy="209088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33"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134"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135" name="PlaceHolder 4"/>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37" name="PlaceHolder 2"/>
          <p:cNvSpPr>
            <a:spLocks noGrp="1"/>
          </p:cNvSpPr>
          <p:nvPr>
            <p:ph type="body"/>
          </p:nvPr>
        </p:nvSpPr>
        <p:spPr>
          <a:xfrm>
            <a:off x="504000" y="1823760"/>
            <a:ext cx="9072720" cy="2090880"/>
          </a:xfrm>
          <a:prstGeom prst="rect">
            <a:avLst/>
          </a:prstGeom>
        </p:spPr>
        <p:txBody>
          <a:bodyPr lIns="0" tIns="0" rIns="0" bIns="0"/>
          <a:lstStyle/>
          <a:p>
            <a:endParaRPr/>
          </a:p>
        </p:txBody>
      </p:sp>
      <p:sp>
        <p:nvSpPr>
          <p:cNvPr id="138" name="PlaceHolder 3"/>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40"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141"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142" name="PlaceHolder 4"/>
          <p:cNvSpPr>
            <a:spLocks noGrp="1"/>
          </p:cNvSpPr>
          <p:nvPr>
            <p:ph type="body"/>
          </p:nvPr>
        </p:nvSpPr>
        <p:spPr>
          <a:xfrm>
            <a:off x="5153040" y="4113720"/>
            <a:ext cx="4427280" cy="2090880"/>
          </a:xfrm>
          <a:prstGeom prst="rect">
            <a:avLst/>
          </a:prstGeom>
        </p:spPr>
        <p:txBody>
          <a:bodyPr lIns="0" tIns="0" rIns="0" bIns="0"/>
          <a:lstStyle/>
          <a:p>
            <a:endParaRPr/>
          </a:p>
        </p:txBody>
      </p:sp>
      <p:sp>
        <p:nvSpPr>
          <p:cNvPr id="143" name="PlaceHolder 5"/>
          <p:cNvSpPr>
            <a:spLocks noGrp="1"/>
          </p:cNvSpPr>
          <p:nvPr>
            <p:ph type="body"/>
          </p:nvPr>
        </p:nvSpPr>
        <p:spPr>
          <a:xfrm>
            <a:off x="504000" y="4113720"/>
            <a:ext cx="4427280" cy="209088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45" name="PlaceHolder 2"/>
          <p:cNvSpPr>
            <a:spLocks noGrp="1"/>
          </p:cNvSpPr>
          <p:nvPr>
            <p:ph type="body"/>
          </p:nvPr>
        </p:nvSpPr>
        <p:spPr>
          <a:xfrm>
            <a:off x="504000" y="1823760"/>
            <a:ext cx="9072720" cy="4384080"/>
          </a:xfrm>
          <a:prstGeom prst="rect">
            <a:avLst/>
          </a:prstGeom>
        </p:spPr>
        <p:txBody>
          <a:bodyPr lIns="0" tIns="0" rIns="0" bIns="0"/>
          <a:lstStyle/>
          <a:p>
            <a:endParaRPr/>
          </a:p>
        </p:txBody>
      </p:sp>
      <p:sp>
        <p:nvSpPr>
          <p:cNvPr id="146" name="PlaceHolder 3"/>
          <p:cNvSpPr>
            <a:spLocks noGrp="1"/>
          </p:cNvSpPr>
          <p:nvPr>
            <p:ph type="body"/>
          </p:nvPr>
        </p:nvSpPr>
        <p:spPr>
          <a:xfrm>
            <a:off x="504000" y="1823760"/>
            <a:ext cx="9072720" cy="4384080"/>
          </a:xfrm>
          <a:prstGeom prst="rect">
            <a:avLst/>
          </a:prstGeom>
        </p:spPr>
        <p:txBody>
          <a:bodyPr lIns="0" tIns="0" rIns="0" bIns="0"/>
          <a:lstStyle/>
          <a:p>
            <a:endParaRPr/>
          </a:p>
        </p:txBody>
      </p:sp>
      <p:pic>
        <p:nvPicPr>
          <p:cNvPr id="147" name="Picture 146"/>
          <p:cNvPicPr/>
          <p:nvPr/>
        </p:nvPicPr>
        <p:blipFill>
          <a:blip r:embed="rId2" cstate="print"/>
          <a:stretch>
            <a:fillRect/>
          </a:stretch>
        </p:blipFill>
        <p:spPr>
          <a:xfrm>
            <a:off x="2292840" y="1823760"/>
            <a:ext cx="5494680" cy="4384080"/>
          </a:xfrm>
          <a:prstGeom prst="rect">
            <a:avLst/>
          </a:prstGeom>
          <a:ln>
            <a:noFill/>
          </a:ln>
        </p:spPr>
      </p:pic>
      <p:pic>
        <p:nvPicPr>
          <p:cNvPr id="148" name="Picture 147"/>
          <p:cNvPicPr/>
          <p:nvPr/>
        </p:nvPicPr>
        <p:blipFill>
          <a:blip r:embed="rId2" cstate="print"/>
          <a:stretch>
            <a:fillRect/>
          </a:stretch>
        </p:blipFill>
        <p:spPr>
          <a:xfrm>
            <a:off x="2292840" y="1823760"/>
            <a:ext cx="5494680" cy="43840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53" name="PlaceHolder 2"/>
          <p:cNvSpPr>
            <a:spLocks noGrp="1"/>
          </p:cNvSpPr>
          <p:nvPr>
            <p:ph type="subTitle"/>
          </p:nvPr>
        </p:nvSpPr>
        <p:spPr>
          <a:xfrm>
            <a:off x="504000" y="1823760"/>
            <a:ext cx="9072720" cy="438444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55" name="PlaceHolder 2"/>
          <p:cNvSpPr>
            <a:spLocks noGrp="1"/>
          </p:cNvSpPr>
          <p:nvPr>
            <p:ph type="body"/>
          </p:nvPr>
        </p:nvSpPr>
        <p:spPr>
          <a:xfrm>
            <a:off x="504000" y="1823760"/>
            <a:ext cx="9072720" cy="438408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57"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158" name="PlaceHolder 3"/>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9"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0" name="PlaceHolder 1"/>
          <p:cNvSpPr>
            <a:spLocks noGrp="1"/>
          </p:cNvSpPr>
          <p:nvPr>
            <p:ph type="subTitle"/>
          </p:nvPr>
        </p:nvSpPr>
        <p:spPr>
          <a:xfrm>
            <a:off x="504000" y="287640"/>
            <a:ext cx="7020360" cy="578556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62"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163" name="PlaceHolder 3"/>
          <p:cNvSpPr>
            <a:spLocks noGrp="1"/>
          </p:cNvSpPr>
          <p:nvPr>
            <p:ph type="body"/>
          </p:nvPr>
        </p:nvSpPr>
        <p:spPr>
          <a:xfrm>
            <a:off x="504000" y="4113720"/>
            <a:ext cx="4427280" cy="2090880"/>
          </a:xfrm>
          <a:prstGeom prst="rect">
            <a:avLst/>
          </a:prstGeom>
        </p:spPr>
        <p:txBody>
          <a:bodyPr lIns="0" tIns="0" rIns="0" bIns="0"/>
          <a:lstStyle/>
          <a:p>
            <a:endParaRPr/>
          </a:p>
        </p:txBody>
      </p:sp>
      <p:sp>
        <p:nvSpPr>
          <p:cNvPr id="164" name="PlaceHolder 4"/>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66"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167"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168" name="PlaceHolder 4"/>
          <p:cNvSpPr>
            <a:spLocks noGrp="1"/>
          </p:cNvSpPr>
          <p:nvPr>
            <p:ph type="body"/>
          </p:nvPr>
        </p:nvSpPr>
        <p:spPr>
          <a:xfrm>
            <a:off x="5153040" y="4113720"/>
            <a:ext cx="4427280" cy="209088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70"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171"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172" name="PlaceHolder 4"/>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74" name="PlaceHolder 2"/>
          <p:cNvSpPr>
            <a:spLocks noGrp="1"/>
          </p:cNvSpPr>
          <p:nvPr>
            <p:ph type="body"/>
          </p:nvPr>
        </p:nvSpPr>
        <p:spPr>
          <a:xfrm>
            <a:off x="504000" y="1823760"/>
            <a:ext cx="9072720" cy="2090880"/>
          </a:xfrm>
          <a:prstGeom prst="rect">
            <a:avLst/>
          </a:prstGeom>
        </p:spPr>
        <p:txBody>
          <a:bodyPr lIns="0" tIns="0" rIns="0" bIns="0"/>
          <a:lstStyle/>
          <a:p>
            <a:endParaRPr/>
          </a:p>
        </p:txBody>
      </p:sp>
      <p:sp>
        <p:nvSpPr>
          <p:cNvPr id="175" name="PlaceHolder 3"/>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77"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178"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179" name="PlaceHolder 4"/>
          <p:cNvSpPr>
            <a:spLocks noGrp="1"/>
          </p:cNvSpPr>
          <p:nvPr>
            <p:ph type="body"/>
          </p:nvPr>
        </p:nvSpPr>
        <p:spPr>
          <a:xfrm>
            <a:off x="5153040" y="4113720"/>
            <a:ext cx="4427280" cy="2090880"/>
          </a:xfrm>
          <a:prstGeom prst="rect">
            <a:avLst/>
          </a:prstGeom>
        </p:spPr>
        <p:txBody>
          <a:bodyPr lIns="0" tIns="0" rIns="0" bIns="0"/>
          <a:lstStyle/>
          <a:p>
            <a:endParaRPr/>
          </a:p>
        </p:txBody>
      </p:sp>
      <p:sp>
        <p:nvSpPr>
          <p:cNvPr id="180" name="PlaceHolder 5"/>
          <p:cNvSpPr>
            <a:spLocks noGrp="1"/>
          </p:cNvSpPr>
          <p:nvPr>
            <p:ph type="body"/>
          </p:nvPr>
        </p:nvSpPr>
        <p:spPr>
          <a:xfrm>
            <a:off x="504000" y="4113720"/>
            <a:ext cx="4427280" cy="209088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287640"/>
            <a:ext cx="7020360" cy="578556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82" name="PlaceHolder 2"/>
          <p:cNvSpPr>
            <a:spLocks noGrp="1"/>
          </p:cNvSpPr>
          <p:nvPr>
            <p:ph type="body"/>
          </p:nvPr>
        </p:nvSpPr>
        <p:spPr>
          <a:xfrm>
            <a:off x="504000" y="1823760"/>
            <a:ext cx="9072720" cy="4384080"/>
          </a:xfrm>
          <a:prstGeom prst="rect">
            <a:avLst/>
          </a:prstGeom>
        </p:spPr>
        <p:txBody>
          <a:bodyPr lIns="0" tIns="0" rIns="0" bIns="0"/>
          <a:lstStyle/>
          <a:p>
            <a:endParaRPr/>
          </a:p>
        </p:txBody>
      </p:sp>
      <p:sp>
        <p:nvSpPr>
          <p:cNvPr id="183" name="PlaceHolder 3"/>
          <p:cNvSpPr>
            <a:spLocks noGrp="1"/>
          </p:cNvSpPr>
          <p:nvPr>
            <p:ph type="body"/>
          </p:nvPr>
        </p:nvSpPr>
        <p:spPr>
          <a:xfrm>
            <a:off x="504000" y="1823760"/>
            <a:ext cx="9072720" cy="4384080"/>
          </a:xfrm>
          <a:prstGeom prst="rect">
            <a:avLst/>
          </a:prstGeom>
        </p:spPr>
        <p:txBody>
          <a:bodyPr lIns="0" tIns="0" rIns="0" bIns="0"/>
          <a:lstStyle/>
          <a:p>
            <a:endParaRPr/>
          </a:p>
        </p:txBody>
      </p:sp>
      <p:pic>
        <p:nvPicPr>
          <p:cNvPr id="184" name="Picture 183"/>
          <p:cNvPicPr/>
          <p:nvPr/>
        </p:nvPicPr>
        <p:blipFill>
          <a:blip r:embed="rId2" cstate="print"/>
          <a:stretch>
            <a:fillRect/>
          </a:stretch>
        </p:blipFill>
        <p:spPr>
          <a:xfrm>
            <a:off x="2292840" y="1823760"/>
            <a:ext cx="5494680" cy="4384080"/>
          </a:xfrm>
          <a:prstGeom prst="rect">
            <a:avLst/>
          </a:prstGeom>
          <a:ln>
            <a:noFill/>
          </a:ln>
        </p:spPr>
      </p:pic>
      <p:pic>
        <p:nvPicPr>
          <p:cNvPr id="185" name="Picture 184"/>
          <p:cNvPicPr/>
          <p:nvPr/>
        </p:nvPicPr>
        <p:blipFill>
          <a:blip r:embed="rId2" cstate="print"/>
          <a:stretch>
            <a:fillRect/>
          </a:stretch>
        </p:blipFill>
        <p:spPr>
          <a:xfrm>
            <a:off x="2292840" y="1823760"/>
            <a:ext cx="5494680" cy="438408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9"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90" name="PlaceHolder 2"/>
          <p:cNvSpPr>
            <a:spLocks noGrp="1"/>
          </p:cNvSpPr>
          <p:nvPr>
            <p:ph type="subTitle"/>
          </p:nvPr>
        </p:nvSpPr>
        <p:spPr>
          <a:xfrm>
            <a:off x="504000" y="1823760"/>
            <a:ext cx="9072720" cy="4384440"/>
          </a:xfrm>
          <a:prstGeom prst="rect">
            <a:avLst/>
          </a:prstGeom>
        </p:spPr>
        <p:txBody>
          <a:bodyPr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92" name="PlaceHolder 2"/>
          <p:cNvSpPr>
            <a:spLocks noGrp="1"/>
          </p:cNvSpPr>
          <p:nvPr>
            <p:ph type="body"/>
          </p:nvPr>
        </p:nvSpPr>
        <p:spPr>
          <a:xfrm>
            <a:off x="504000" y="1823760"/>
            <a:ext cx="9072720" cy="4384080"/>
          </a:xfrm>
          <a:prstGeom prst="rect">
            <a:avLst/>
          </a:prstGeom>
        </p:spPr>
        <p:txBody>
          <a:bodyPr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94"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195" name="PlaceHolder 3"/>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6"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7" name="PlaceHolder 1"/>
          <p:cNvSpPr>
            <a:spLocks noGrp="1"/>
          </p:cNvSpPr>
          <p:nvPr>
            <p:ph type="subTitle"/>
          </p:nvPr>
        </p:nvSpPr>
        <p:spPr>
          <a:xfrm>
            <a:off x="504000" y="287640"/>
            <a:ext cx="7020360" cy="5785560"/>
          </a:xfrm>
          <a:prstGeom prst="rect">
            <a:avLst/>
          </a:prstGeom>
        </p:spPr>
        <p:txBody>
          <a:bodyPr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99"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200" name="PlaceHolder 3"/>
          <p:cNvSpPr>
            <a:spLocks noGrp="1"/>
          </p:cNvSpPr>
          <p:nvPr>
            <p:ph type="body"/>
          </p:nvPr>
        </p:nvSpPr>
        <p:spPr>
          <a:xfrm>
            <a:off x="504000" y="4113720"/>
            <a:ext cx="4427280" cy="2090880"/>
          </a:xfrm>
          <a:prstGeom prst="rect">
            <a:avLst/>
          </a:prstGeom>
        </p:spPr>
        <p:txBody>
          <a:bodyPr lIns="0" tIns="0" rIns="0" bIns="0"/>
          <a:lstStyle/>
          <a:p>
            <a:endParaRPr/>
          </a:p>
        </p:txBody>
      </p:sp>
      <p:sp>
        <p:nvSpPr>
          <p:cNvPr id="201" name="PlaceHolder 4"/>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03"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204"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205" name="PlaceHolder 4"/>
          <p:cNvSpPr>
            <a:spLocks noGrp="1"/>
          </p:cNvSpPr>
          <p:nvPr>
            <p:ph type="body"/>
          </p:nvPr>
        </p:nvSpPr>
        <p:spPr>
          <a:xfrm>
            <a:off x="5153040" y="4113720"/>
            <a:ext cx="4427280" cy="2090880"/>
          </a:xfrm>
          <a:prstGeom prst="rect">
            <a:avLst/>
          </a:prstGeom>
        </p:spPr>
        <p:txBody>
          <a:bodyPr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07"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208"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209" name="PlaceHolder 4"/>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3"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14" name="PlaceHolder 3"/>
          <p:cNvSpPr>
            <a:spLocks noGrp="1"/>
          </p:cNvSpPr>
          <p:nvPr>
            <p:ph type="body"/>
          </p:nvPr>
        </p:nvSpPr>
        <p:spPr>
          <a:xfrm>
            <a:off x="504000" y="4113720"/>
            <a:ext cx="4427280" cy="2090880"/>
          </a:xfrm>
          <a:prstGeom prst="rect">
            <a:avLst/>
          </a:prstGeom>
        </p:spPr>
        <p:txBody>
          <a:bodyPr lIns="0" tIns="0" rIns="0" bIns="0"/>
          <a:lstStyle/>
          <a:p>
            <a:endParaRPr/>
          </a:p>
        </p:txBody>
      </p:sp>
      <p:sp>
        <p:nvSpPr>
          <p:cNvPr id="15" name="PlaceHolder 4"/>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11" name="PlaceHolder 2"/>
          <p:cNvSpPr>
            <a:spLocks noGrp="1"/>
          </p:cNvSpPr>
          <p:nvPr>
            <p:ph type="body"/>
          </p:nvPr>
        </p:nvSpPr>
        <p:spPr>
          <a:xfrm>
            <a:off x="504000" y="1823760"/>
            <a:ext cx="9072720" cy="2090880"/>
          </a:xfrm>
          <a:prstGeom prst="rect">
            <a:avLst/>
          </a:prstGeom>
        </p:spPr>
        <p:txBody>
          <a:bodyPr lIns="0" tIns="0" rIns="0" bIns="0"/>
          <a:lstStyle/>
          <a:p>
            <a:endParaRPr/>
          </a:p>
        </p:txBody>
      </p:sp>
      <p:sp>
        <p:nvSpPr>
          <p:cNvPr id="212" name="PlaceHolder 3"/>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14"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215"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216" name="PlaceHolder 4"/>
          <p:cNvSpPr>
            <a:spLocks noGrp="1"/>
          </p:cNvSpPr>
          <p:nvPr>
            <p:ph type="body"/>
          </p:nvPr>
        </p:nvSpPr>
        <p:spPr>
          <a:xfrm>
            <a:off x="5153040" y="4113720"/>
            <a:ext cx="4427280" cy="2090880"/>
          </a:xfrm>
          <a:prstGeom prst="rect">
            <a:avLst/>
          </a:prstGeom>
        </p:spPr>
        <p:txBody>
          <a:bodyPr lIns="0" tIns="0" rIns="0" bIns="0"/>
          <a:lstStyle/>
          <a:p>
            <a:endParaRPr/>
          </a:p>
        </p:txBody>
      </p:sp>
      <p:sp>
        <p:nvSpPr>
          <p:cNvPr id="217" name="PlaceHolder 5"/>
          <p:cNvSpPr>
            <a:spLocks noGrp="1"/>
          </p:cNvSpPr>
          <p:nvPr>
            <p:ph type="body"/>
          </p:nvPr>
        </p:nvSpPr>
        <p:spPr>
          <a:xfrm>
            <a:off x="504000" y="4113720"/>
            <a:ext cx="4427280" cy="2090880"/>
          </a:xfrm>
          <a:prstGeom prst="rect">
            <a:avLst/>
          </a:prstGeom>
        </p:spPr>
        <p:txBody>
          <a:bodyPr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19" name="PlaceHolder 2"/>
          <p:cNvSpPr>
            <a:spLocks noGrp="1"/>
          </p:cNvSpPr>
          <p:nvPr>
            <p:ph type="body"/>
          </p:nvPr>
        </p:nvSpPr>
        <p:spPr>
          <a:xfrm>
            <a:off x="504000" y="1823760"/>
            <a:ext cx="9072720" cy="4384080"/>
          </a:xfrm>
          <a:prstGeom prst="rect">
            <a:avLst/>
          </a:prstGeom>
        </p:spPr>
        <p:txBody>
          <a:bodyPr lIns="0" tIns="0" rIns="0" bIns="0"/>
          <a:lstStyle/>
          <a:p>
            <a:endParaRPr/>
          </a:p>
        </p:txBody>
      </p:sp>
      <p:sp>
        <p:nvSpPr>
          <p:cNvPr id="220" name="PlaceHolder 3"/>
          <p:cNvSpPr>
            <a:spLocks noGrp="1"/>
          </p:cNvSpPr>
          <p:nvPr>
            <p:ph type="body"/>
          </p:nvPr>
        </p:nvSpPr>
        <p:spPr>
          <a:xfrm>
            <a:off x="504000" y="1823760"/>
            <a:ext cx="9072720" cy="4384080"/>
          </a:xfrm>
          <a:prstGeom prst="rect">
            <a:avLst/>
          </a:prstGeom>
        </p:spPr>
        <p:txBody>
          <a:bodyPr lIns="0" tIns="0" rIns="0" bIns="0"/>
          <a:lstStyle/>
          <a:p>
            <a:endParaRPr/>
          </a:p>
        </p:txBody>
      </p:sp>
      <p:pic>
        <p:nvPicPr>
          <p:cNvPr id="221" name="Picture 220"/>
          <p:cNvPicPr/>
          <p:nvPr/>
        </p:nvPicPr>
        <p:blipFill>
          <a:blip r:embed="rId2" cstate="print"/>
          <a:stretch>
            <a:fillRect/>
          </a:stretch>
        </p:blipFill>
        <p:spPr>
          <a:xfrm>
            <a:off x="2292840" y="1823760"/>
            <a:ext cx="5494680" cy="4384080"/>
          </a:xfrm>
          <a:prstGeom prst="rect">
            <a:avLst/>
          </a:prstGeom>
          <a:ln>
            <a:noFill/>
          </a:ln>
        </p:spPr>
      </p:pic>
      <p:pic>
        <p:nvPicPr>
          <p:cNvPr id="222" name="Picture 221"/>
          <p:cNvPicPr/>
          <p:nvPr/>
        </p:nvPicPr>
        <p:blipFill>
          <a:blip r:embed="rId2" cstate="print"/>
          <a:stretch>
            <a:fillRect/>
          </a:stretch>
        </p:blipFill>
        <p:spPr>
          <a:xfrm>
            <a:off x="2292840" y="1823760"/>
            <a:ext cx="5494680" cy="438408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6"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27" name="PlaceHolder 2"/>
          <p:cNvSpPr>
            <a:spLocks noGrp="1"/>
          </p:cNvSpPr>
          <p:nvPr>
            <p:ph type="subTitle"/>
          </p:nvPr>
        </p:nvSpPr>
        <p:spPr>
          <a:xfrm>
            <a:off x="504000" y="1823760"/>
            <a:ext cx="9072720" cy="4384440"/>
          </a:xfrm>
          <a:prstGeom prst="rect">
            <a:avLst/>
          </a:prstGeom>
        </p:spPr>
        <p:txBody>
          <a:bodyPr lIns="0" tIns="0" rIns="0" bIns="0" anchor="ctr"/>
          <a:lstStyle/>
          <a:p>
            <a:pPr algn="ct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29" name="PlaceHolder 2"/>
          <p:cNvSpPr>
            <a:spLocks noGrp="1"/>
          </p:cNvSpPr>
          <p:nvPr>
            <p:ph type="body"/>
          </p:nvPr>
        </p:nvSpPr>
        <p:spPr>
          <a:xfrm>
            <a:off x="504000" y="1823760"/>
            <a:ext cx="9072720" cy="4384080"/>
          </a:xfrm>
          <a:prstGeom prst="rect">
            <a:avLst/>
          </a:prstGeom>
        </p:spPr>
        <p:txBody>
          <a:bodyPr lIns="0" tIns="0" rIns="0" bIns="0"/>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31"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232" name="PlaceHolder 3"/>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3"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4" name="PlaceHolder 1"/>
          <p:cNvSpPr>
            <a:spLocks noGrp="1"/>
          </p:cNvSpPr>
          <p:nvPr>
            <p:ph type="subTitle"/>
          </p:nvPr>
        </p:nvSpPr>
        <p:spPr>
          <a:xfrm>
            <a:off x="504000" y="287640"/>
            <a:ext cx="7020360" cy="5785560"/>
          </a:xfrm>
          <a:prstGeom prst="rect">
            <a:avLst/>
          </a:prstGeom>
        </p:spPr>
        <p:txBody>
          <a:bodyPr lIns="0" tIns="0" rIns="0" bIns="0" anchor="ctr"/>
          <a:lstStyle/>
          <a:p>
            <a:pPr algn="ct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36"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237" name="PlaceHolder 3"/>
          <p:cNvSpPr>
            <a:spLocks noGrp="1"/>
          </p:cNvSpPr>
          <p:nvPr>
            <p:ph type="body"/>
          </p:nvPr>
        </p:nvSpPr>
        <p:spPr>
          <a:xfrm>
            <a:off x="504000" y="4113720"/>
            <a:ext cx="4427280" cy="2090880"/>
          </a:xfrm>
          <a:prstGeom prst="rect">
            <a:avLst/>
          </a:prstGeom>
        </p:spPr>
        <p:txBody>
          <a:bodyPr lIns="0" tIns="0" rIns="0" bIns="0"/>
          <a:lstStyle/>
          <a:p>
            <a:endParaRPr/>
          </a:p>
        </p:txBody>
      </p:sp>
      <p:sp>
        <p:nvSpPr>
          <p:cNvPr id="238" name="PlaceHolder 4"/>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17"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18"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19" name="PlaceHolder 4"/>
          <p:cNvSpPr>
            <a:spLocks noGrp="1"/>
          </p:cNvSpPr>
          <p:nvPr>
            <p:ph type="body"/>
          </p:nvPr>
        </p:nvSpPr>
        <p:spPr>
          <a:xfrm>
            <a:off x="5153040" y="4113720"/>
            <a:ext cx="4427280" cy="2090880"/>
          </a:xfrm>
          <a:prstGeom prst="rect">
            <a:avLst/>
          </a:prstGeom>
        </p:spPr>
        <p:txBody>
          <a:bodyPr lIns="0" tIns="0" rIns="0" bIns="0"/>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40"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241"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242" name="PlaceHolder 4"/>
          <p:cNvSpPr>
            <a:spLocks noGrp="1"/>
          </p:cNvSpPr>
          <p:nvPr>
            <p:ph type="body"/>
          </p:nvPr>
        </p:nvSpPr>
        <p:spPr>
          <a:xfrm>
            <a:off x="5153040" y="4113720"/>
            <a:ext cx="4427280" cy="2090880"/>
          </a:xfrm>
          <a:prstGeom prst="rect">
            <a:avLst/>
          </a:prstGeom>
        </p:spPr>
        <p:txBody>
          <a:bodyPr lIns="0" tIns="0" rIns="0" bIns="0"/>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44"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245"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246" name="PlaceHolder 4"/>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48" name="PlaceHolder 2"/>
          <p:cNvSpPr>
            <a:spLocks noGrp="1"/>
          </p:cNvSpPr>
          <p:nvPr>
            <p:ph type="body"/>
          </p:nvPr>
        </p:nvSpPr>
        <p:spPr>
          <a:xfrm>
            <a:off x="504000" y="1823760"/>
            <a:ext cx="9072720" cy="2090880"/>
          </a:xfrm>
          <a:prstGeom prst="rect">
            <a:avLst/>
          </a:prstGeom>
        </p:spPr>
        <p:txBody>
          <a:bodyPr lIns="0" tIns="0" rIns="0" bIns="0"/>
          <a:lstStyle/>
          <a:p>
            <a:endParaRPr/>
          </a:p>
        </p:txBody>
      </p:sp>
      <p:sp>
        <p:nvSpPr>
          <p:cNvPr id="249" name="PlaceHolder 3"/>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51"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252"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253" name="PlaceHolder 4"/>
          <p:cNvSpPr>
            <a:spLocks noGrp="1"/>
          </p:cNvSpPr>
          <p:nvPr>
            <p:ph type="body"/>
          </p:nvPr>
        </p:nvSpPr>
        <p:spPr>
          <a:xfrm>
            <a:off x="5153040" y="4113720"/>
            <a:ext cx="4427280" cy="2090880"/>
          </a:xfrm>
          <a:prstGeom prst="rect">
            <a:avLst/>
          </a:prstGeom>
        </p:spPr>
        <p:txBody>
          <a:bodyPr lIns="0" tIns="0" rIns="0" bIns="0"/>
          <a:lstStyle/>
          <a:p>
            <a:endParaRPr/>
          </a:p>
        </p:txBody>
      </p:sp>
      <p:sp>
        <p:nvSpPr>
          <p:cNvPr id="254" name="PlaceHolder 5"/>
          <p:cNvSpPr>
            <a:spLocks noGrp="1"/>
          </p:cNvSpPr>
          <p:nvPr>
            <p:ph type="body"/>
          </p:nvPr>
        </p:nvSpPr>
        <p:spPr>
          <a:xfrm>
            <a:off x="504000" y="4113720"/>
            <a:ext cx="4427280" cy="2090880"/>
          </a:xfrm>
          <a:prstGeom prst="rect">
            <a:avLst/>
          </a:prstGeom>
        </p:spPr>
        <p:txBody>
          <a:bodyPr lIns="0" tIns="0" rIns="0" bIns="0"/>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56" name="PlaceHolder 2"/>
          <p:cNvSpPr>
            <a:spLocks noGrp="1"/>
          </p:cNvSpPr>
          <p:nvPr>
            <p:ph type="body"/>
          </p:nvPr>
        </p:nvSpPr>
        <p:spPr>
          <a:xfrm>
            <a:off x="504000" y="1823760"/>
            <a:ext cx="9072720" cy="4384080"/>
          </a:xfrm>
          <a:prstGeom prst="rect">
            <a:avLst/>
          </a:prstGeom>
        </p:spPr>
        <p:txBody>
          <a:bodyPr lIns="0" tIns="0" rIns="0" bIns="0"/>
          <a:lstStyle/>
          <a:p>
            <a:endParaRPr/>
          </a:p>
        </p:txBody>
      </p:sp>
      <p:sp>
        <p:nvSpPr>
          <p:cNvPr id="257" name="PlaceHolder 3"/>
          <p:cNvSpPr>
            <a:spLocks noGrp="1"/>
          </p:cNvSpPr>
          <p:nvPr>
            <p:ph type="body"/>
          </p:nvPr>
        </p:nvSpPr>
        <p:spPr>
          <a:xfrm>
            <a:off x="504000" y="1823760"/>
            <a:ext cx="9072720" cy="4384080"/>
          </a:xfrm>
          <a:prstGeom prst="rect">
            <a:avLst/>
          </a:prstGeom>
        </p:spPr>
        <p:txBody>
          <a:bodyPr lIns="0" tIns="0" rIns="0" bIns="0"/>
          <a:lstStyle/>
          <a:p>
            <a:endParaRPr/>
          </a:p>
        </p:txBody>
      </p:sp>
      <p:pic>
        <p:nvPicPr>
          <p:cNvPr id="258" name="Picture 257"/>
          <p:cNvPicPr/>
          <p:nvPr/>
        </p:nvPicPr>
        <p:blipFill>
          <a:blip r:embed="rId2" cstate="print"/>
          <a:stretch>
            <a:fillRect/>
          </a:stretch>
        </p:blipFill>
        <p:spPr>
          <a:xfrm>
            <a:off x="2292840" y="1823760"/>
            <a:ext cx="5494680" cy="4384080"/>
          </a:xfrm>
          <a:prstGeom prst="rect">
            <a:avLst/>
          </a:prstGeom>
          <a:ln>
            <a:noFill/>
          </a:ln>
        </p:spPr>
      </p:pic>
      <p:pic>
        <p:nvPicPr>
          <p:cNvPr id="259" name="Picture 258"/>
          <p:cNvPicPr/>
          <p:nvPr/>
        </p:nvPicPr>
        <p:blipFill>
          <a:blip r:embed="rId2" cstate="print"/>
          <a:stretch>
            <a:fillRect/>
          </a:stretch>
        </p:blipFill>
        <p:spPr>
          <a:xfrm>
            <a:off x="2292840" y="1823760"/>
            <a:ext cx="5494680" cy="438408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6"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67" name="PlaceHolder 2"/>
          <p:cNvSpPr>
            <a:spLocks noGrp="1"/>
          </p:cNvSpPr>
          <p:nvPr>
            <p:ph type="subTitle"/>
          </p:nvPr>
        </p:nvSpPr>
        <p:spPr>
          <a:xfrm>
            <a:off x="504000" y="1823760"/>
            <a:ext cx="9072720" cy="4384440"/>
          </a:xfrm>
          <a:prstGeom prst="rect">
            <a:avLst/>
          </a:prstGeom>
        </p:spPr>
        <p:txBody>
          <a:bodyPr lIns="0" tIns="0" rIns="0" bIns="0" anchor="ctr"/>
          <a:lstStyle/>
          <a:p>
            <a:pPr algn="ct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69" name="PlaceHolder 2"/>
          <p:cNvSpPr>
            <a:spLocks noGrp="1"/>
          </p:cNvSpPr>
          <p:nvPr>
            <p:ph type="body"/>
          </p:nvPr>
        </p:nvSpPr>
        <p:spPr>
          <a:xfrm>
            <a:off x="504000" y="1823760"/>
            <a:ext cx="9072720" cy="4384080"/>
          </a:xfrm>
          <a:prstGeom prst="rect">
            <a:avLst/>
          </a:prstGeom>
        </p:spPr>
        <p:txBody>
          <a:bodyPr lIns="0" tIns="0" rIns="0" bIns="0"/>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71"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272" name="PlaceHolder 3"/>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3"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1"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22"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23" name="PlaceHolder 4"/>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4" name="PlaceHolder 1"/>
          <p:cNvSpPr>
            <a:spLocks noGrp="1"/>
          </p:cNvSpPr>
          <p:nvPr>
            <p:ph type="subTitle"/>
          </p:nvPr>
        </p:nvSpPr>
        <p:spPr>
          <a:xfrm>
            <a:off x="504000" y="287640"/>
            <a:ext cx="7020360" cy="5785560"/>
          </a:xfrm>
          <a:prstGeom prst="rect">
            <a:avLst/>
          </a:prstGeom>
        </p:spPr>
        <p:txBody>
          <a:bodyPr lIns="0" tIns="0" rIns="0" bIns="0" anchor="ctr"/>
          <a:lstStyle/>
          <a:p>
            <a:pPr algn="ct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76"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277" name="PlaceHolder 3"/>
          <p:cNvSpPr>
            <a:spLocks noGrp="1"/>
          </p:cNvSpPr>
          <p:nvPr>
            <p:ph type="body"/>
          </p:nvPr>
        </p:nvSpPr>
        <p:spPr>
          <a:xfrm>
            <a:off x="504000" y="4113720"/>
            <a:ext cx="4427280" cy="2090880"/>
          </a:xfrm>
          <a:prstGeom prst="rect">
            <a:avLst/>
          </a:prstGeom>
        </p:spPr>
        <p:txBody>
          <a:bodyPr lIns="0" tIns="0" rIns="0" bIns="0"/>
          <a:lstStyle/>
          <a:p>
            <a:endParaRPr/>
          </a:p>
        </p:txBody>
      </p:sp>
      <p:sp>
        <p:nvSpPr>
          <p:cNvPr id="278" name="PlaceHolder 4"/>
          <p:cNvSpPr>
            <a:spLocks noGrp="1"/>
          </p:cNvSpPr>
          <p:nvPr>
            <p:ph type="body"/>
          </p:nvPr>
        </p:nvSpPr>
        <p:spPr>
          <a:xfrm>
            <a:off x="5153040" y="1823760"/>
            <a:ext cx="4427280" cy="4384080"/>
          </a:xfrm>
          <a:prstGeom prst="rect">
            <a:avLst/>
          </a:prstGeom>
        </p:spPr>
        <p:txBody>
          <a:bodyPr lIns="0" tIns="0" rIns="0" bIns="0"/>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80" name="PlaceHolder 2"/>
          <p:cNvSpPr>
            <a:spLocks noGrp="1"/>
          </p:cNvSpPr>
          <p:nvPr>
            <p:ph type="body"/>
          </p:nvPr>
        </p:nvSpPr>
        <p:spPr>
          <a:xfrm>
            <a:off x="504000" y="1823760"/>
            <a:ext cx="4427280" cy="4384080"/>
          </a:xfrm>
          <a:prstGeom prst="rect">
            <a:avLst/>
          </a:prstGeom>
        </p:spPr>
        <p:txBody>
          <a:bodyPr lIns="0" tIns="0" rIns="0" bIns="0"/>
          <a:lstStyle/>
          <a:p>
            <a:endParaRPr/>
          </a:p>
        </p:txBody>
      </p:sp>
      <p:sp>
        <p:nvSpPr>
          <p:cNvPr id="281"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282" name="PlaceHolder 4"/>
          <p:cNvSpPr>
            <a:spLocks noGrp="1"/>
          </p:cNvSpPr>
          <p:nvPr>
            <p:ph type="body"/>
          </p:nvPr>
        </p:nvSpPr>
        <p:spPr>
          <a:xfrm>
            <a:off x="5153040" y="4113720"/>
            <a:ext cx="4427280" cy="2090880"/>
          </a:xfrm>
          <a:prstGeom prst="rect">
            <a:avLst/>
          </a:prstGeom>
        </p:spPr>
        <p:txBody>
          <a:bodyPr lIns="0" tIns="0" rIns="0" bIns="0"/>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84"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285"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286" name="PlaceHolder 4"/>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88" name="PlaceHolder 2"/>
          <p:cNvSpPr>
            <a:spLocks noGrp="1"/>
          </p:cNvSpPr>
          <p:nvPr>
            <p:ph type="body"/>
          </p:nvPr>
        </p:nvSpPr>
        <p:spPr>
          <a:xfrm>
            <a:off x="504000" y="1823760"/>
            <a:ext cx="9072720" cy="2090880"/>
          </a:xfrm>
          <a:prstGeom prst="rect">
            <a:avLst/>
          </a:prstGeom>
        </p:spPr>
        <p:txBody>
          <a:bodyPr lIns="0" tIns="0" rIns="0" bIns="0"/>
          <a:lstStyle/>
          <a:p>
            <a:endParaRPr/>
          </a:p>
        </p:txBody>
      </p:sp>
      <p:sp>
        <p:nvSpPr>
          <p:cNvPr id="289" name="PlaceHolder 3"/>
          <p:cNvSpPr>
            <a:spLocks noGrp="1"/>
          </p:cNvSpPr>
          <p:nvPr>
            <p:ph type="body"/>
          </p:nvPr>
        </p:nvSpPr>
        <p:spPr>
          <a:xfrm>
            <a:off x="504000" y="4113720"/>
            <a:ext cx="9072720" cy="2090880"/>
          </a:xfrm>
          <a:prstGeom prst="rect">
            <a:avLst/>
          </a:prstGeom>
        </p:spPr>
        <p:txBody>
          <a:bodyPr lIns="0" tIns="0" rIns="0" bIns="0"/>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91" name="PlaceHolder 2"/>
          <p:cNvSpPr>
            <a:spLocks noGrp="1"/>
          </p:cNvSpPr>
          <p:nvPr>
            <p:ph type="body"/>
          </p:nvPr>
        </p:nvSpPr>
        <p:spPr>
          <a:xfrm>
            <a:off x="504000" y="1823760"/>
            <a:ext cx="4427280" cy="2090880"/>
          </a:xfrm>
          <a:prstGeom prst="rect">
            <a:avLst/>
          </a:prstGeom>
        </p:spPr>
        <p:txBody>
          <a:bodyPr lIns="0" tIns="0" rIns="0" bIns="0"/>
          <a:lstStyle/>
          <a:p>
            <a:endParaRPr/>
          </a:p>
        </p:txBody>
      </p:sp>
      <p:sp>
        <p:nvSpPr>
          <p:cNvPr id="292" name="PlaceHolder 3"/>
          <p:cNvSpPr>
            <a:spLocks noGrp="1"/>
          </p:cNvSpPr>
          <p:nvPr>
            <p:ph type="body"/>
          </p:nvPr>
        </p:nvSpPr>
        <p:spPr>
          <a:xfrm>
            <a:off x="5153040" y="1823760"/>
            <a:ext cx="4427280" cy="2090880"/>
          </a:xfrm>
          <a:prstGeom prst="rect">
            <a:avLst/>
          </a:prstGeom>
        </p:spPr>
        <p:txBody>
          <a:bodyPr lIns="0" tIns="0" rIns="0" bIns="0"/>
          <a:lstStyle/>
          <a:p>
            <a:endParaRPr/>
          </a:p>
        </p:txBody>
      </p:sp>
      <p:sp>
        <p:nvSpPr>
          <p:cNvPr id="293" name="PlaceHolder 4"/>
          <p:cNvSpPr>
            <a:spLocks noGrp="1"/>
          </p:cNvSpPr>
          <p:nvPr>
            <p:ph type="body"/>
          </p:nvPr>
        </p:nvSpPr>
        <p:spPr>
          <a:xfrm>
            <a:off x="5153040" y="4113720"/>
            <a:ext cx="4427280" cy="2090880"/>
          </a:xfrm>
          <a:prstGeom prst="rect">
            <a:avLst/>
          </a:prstGeom>
        </p:spPr>
        <p:txBody>
          <a:bodyPr lIns="0" tIns="0" rIns="0" bIns="0"/>
          <a:lstStyle/>
          <a:p>
            <a:endParaRPr/>
          </a:p>
        </p:txBody>
      </p:sp>
      <p:sp>
        <p:nvSpPr>
          <p:cNvPr id="294" name="PlaceHolder 5"/>
          <p:cNvSpPr>
            <a:spLocks noGrp="1"/>
          </p:cNvSpPr>
          <p:nvPr>
            <p:ph type="body"/>
          </p:nvPr>
        </p:nvSpPr>
        <p:spPr>
          <a:xfrm>
            <a:off x="504000" y="4113720"/>
            <a:ext cx="4427280" cy="2090880"/>
          </a:xfrm>
          <a:prstGeom prst="rect">
            <a:avLst/>
          </a:prstGeom>
        </p:spPr>
        <p:txBody>
          <a:bodyPr lIns="0" tIns="0" rIns="0" bIns="0"/>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504000" y="287640"/>
            <a:ext cx="7020360" cy="1248120"/>
          </a:xfrm>
          <a:prstGeom prst="rect">
            <a:avLst/>
          </a:prstGeom>
        </p:spPr>
        <p:txBody>
          <a:bodyPr lIns="0" tIns="0" rIns="0" bIns="0" anchor="ctr"/>
          <a:lstStyle/>
          <a:p>
            <a:endParaRPr/>
          </a:p>
        </p:txBody>
      </p:sp>
      <p:sp>
        <p:nvSpPr>
          <p:cNvPr id="296" name="PlaceHolder 2"/>
          <p:cNvSpPr>
            <a:spLocks noGrp="1"/>
          </p:cNvSpPr>
          <p:nvPr>
            <p:ph type="body"/>
          </p:nvPr>
        </p:nvSpPr>
        <p:spPr>
          <a:xfrm>
            <a:off x="504000" y="1823760"/>
            <a:ext cx="9072720" cy="4384080"/>
          </a:xfrm>
          <a:prstGeom prst="rect">
            <a:avLst/>
          </a:prstGeom>
        </p:spPr>
        <p:txBody>
          <a:bodyPr lIns="0" tIns="0" rIns="0" bIns="0"/>
          <a:lstStyle/>
          <a:p>
            <a:endParaRPr/>
          </a:p>
        </p:txBody>
      </p:sp>
      <p:sp>
        <p:nvSpPr>
          <p:cNvPr id="297" name="PlaceHolder 3"/>
          <p:cNvSpPr>
            <a:spLocks noGrp="1"/>
          </p:cNvSpPr>
          <p:nvPr>
            <p:ph type="body"/>
          </p:nvPr>
        </p:nvSpPr>
        <p:spPr>
          <a:xfrm>
            <a:off x="504000" y="1823760"/>
            <a:ext cx="9072720" cy="4384080"/>
          </a:xfrm>
          <a:prstGeom prst="rect">
            <a:avLst/>
          </a:prstGeom>
        </p:spPr>
        <p:txBody>
          <a:bodyPr lIns="0" tIns="0" rIns="0" bIns="0"/>
          <a:lstStyle/>
          <a:p>
            <a:endParaRPr/>
          </a:p>
        </p:txBody>
      </p:sp>
      <p:pic>
        <p:nvPicPr>
          <p:cNvPr id="298" name="Picture 297"/>
          <p:cNvPicPr/>
          <p:nvPr/>
        </p:nvPicPr>
        <p:blipFill>
          <a:blip r:embed="rId2" cstate="print"/>
          <a:stretch>
            <a:fillRect/>
          </a:stretch>
        </p:blipFill>
        <p:spPr>
          <a:xfrm>
            <a:off x="2292840" y="1823760"/>
            <a:ext cx="5494680" cy="4384080"/>
          </a:xfrm>
          <a:prstGeom prst="rect">
            <a:avLst/>
          </a:prstGeom>
          <a:ln>
            <a:noFill/>
          </a:ln>
        </p:spPr>
      </p:pic>
      <p:pic>
        <p:nvPicPr>
          <p:cNvPr id="299" name="Picture 298"/>
          <p:cNvPicPr/>
          <p:nvPr/>
        </p:nvPicPr>
        <p:blipFill>
          <a:blip r:embed="rId2" cstate="print"/>
          <a:stretch>
            <a:fillRect/>
          </a:stretch>
        </p:blipFill>
        <p:spPr>
          <a:xfrm>
            <a:off x="2292840" y="1823760"/>
            <a:ext cx="5494680" cy="4384080"/>
          </a:xfrm>
          <a:prstGeom prst="rect">
            <a:avLst/>
          </a:prstGeom>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294967295"/>
          <p:cNvPicPr/>
          <p:nvPr/>
        </p:nvPicPr>
        <p:blipFill>
          <a:blip r:embed="rId14" cstate="print"/>
          <a:stretch>
            <a:fillRect/>
          </a:stretch>
        </p:blipFill>
        <p:spPr>
          <a:xfrm>
            <a:off x="720" y="360"/>
            <a:ext cx="10079280" cy="7558200"/>
          </a:xfrm>
          <a:prstGeom prst="rect">
            <a:avLst/>
          </a:prstGeom>
          <a:ln>
            <a:noFill/>
          </a:ln>
        </p:spPr>
      </p:pic>
      <p:sp>
        <p:nvSpPr>
          <p:cNvPr id="4" name="PlaceHolder 1"/>
          <p:cNvSpPr>
            <a:spLocks noGrp="1"/>
          </p:cNvSpPr>
          <p:nvPr>
            <p:ph type="title"/>
          </p:nvPr>
        </p:nvSpPr>
        <p:spPr>
          <a:xfrm>
            <a:off x="504000" y="301320"/>
            <a:ext cx="9072000" cy="338760"/>
          </a:xfrm>
          <a:prstGeom prst="rect">
            <a:avLst/>
          </a:prstGeom>
        </p:spPr>
        <p:txBody>
          <a:bodyPr lIns="0" tIns="0" rIns="0" bIns="0" anchor="ctr"/>
          <a:lstStyle/>
          <a:p>
            <a:pPr algn="ctr"/>
            <a:r>
              <a:rPr lang="en-US" sz="4400">
                <a:latin typeface="Arial"/>
              </a:rPr>
              <a:t>Click to edit the title text format</a:t>
            </a:r>
            <a:endParaRPr/>
          </a:p>
        </p:txBody>
      </p:sp>
      <p:sp>
        <p:nvSpPr>
          <p:cNvPr id="2" name="PlaceHolder 2"/>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p:nvPr/>
        </p:nvPicPr>
        <p:blipFill>
          <a:blip r:embed="rId14" cstate="print"/>
          <a:stretch>
            <a:fillRect/>
          </a:stretch>
        </p:blipFill>
        <p:spPr>
          <a:xfrm>
            <a:off x="720" y="360"/>
            <a:ext cx="10079280" cy="7558200"/>
          </a:xfrm>
          <a:prstGeom prst="rect">
            <a:avLst/>
          </a:prstGeom>
          <a:ln>
            <a:noFill/>
          </a:ln>
        </p:spPr>
      </p:pic>
      <p:sp>
        <p:nvSpPr>
          <p:cNvPr id="38"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z="4400">
                <a:latin typeface="Arial"/>
              </a:rPr>
              <a:t>Click to edit the title text format</a:t>
            </a:r>
            <a:endParaRPr/>
          </a:p>
        </p:txBody>
      </p:sp>
      <p:sp>
        <p:nvSpPr>
          <p:cNvPr id="39" name="PlaceHolder 2"/>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p:nvPr/>
        </p:nvPicPr>
        <p:blipFill>
          <a:blip r:embed="rId14" cstate="print"/>
          <a:stretch>
            <a:fillRect/>
          </a:stretch>
        </p:blipFill>
        <p:spPr>
          <a:xfrm>
            <a:off x="720" y="360"/>
            <a:ext cx="10079280" cy="7558200"/>
          </a:xfrm>
          <a:prstGeom prst="rect">
            <a:avLst/>
          </a:prstGeom>
          <a:ln>
            <a:noFill/>
          </a:ln>
        </p:spPr>
      </p:pic>
      <p:sp>
        <p:nvSpPr>
          <p:cNvPr id="75"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z="4400">
                <a:latin typeface="Arial"/>
              </a:rPr>
              <a:t>Click to edit the title text format</a:t>
            </a:r>
            <a:endParaRPr/>
          </a:p>
        </p:txBody>
      </p:sp>
      <p:sp>
        <p:nvSpPr>
          <p:cNvPr id="76" name="PlaceHolder 2"/>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p:nvPr/>
        </p:nvPicPr>
        <p:blipFill>
          <a:blip r:embed="rId14" cstate="print"/>
          <a:stretch>
            <a:fillRect/>
          </a:stretch>
        </p:blipFill>
        <p:spPr>
          <a:xfrm>
            <a:off x="720" y="360"/>
            <a:ext cx="10079280" cy="7558200"/>
          </a:xfrm>
          <a:prstGeom prst="rect">
            <a:avLst/>
          </a:prstGeom>
          <a:ln>
            <a:noFill/>
          </a:ln>
        </p:spPr>
      </p:pic>
      <p:sp>
        <p:nvSpPr>
          <p:cNvPr id="112" name="PlaceHolder 1"/>
          <p:cNvSpPr>
            <a:spLocks noGrp="1"/>
          </p:cNvSpPr>
          <p:nvPr>
            <p:ph type="title"/>
          </p:nvPr>
        </p:nvSpPr>
        <p:spPr>
          <a:xfrm>
            <a:off x="504000" y="301320"/>
            <a:ext cx="9071640" cy="1261800"/>
          </a:xfrm>
          <a:prstGeom prst="rect">
            <a:avLst/>
          </a:prstGeom>
        </p:spPr>
        <p:txBody>
          <a:bodyPr lIns="0" tIns="0" rIns="0" bIns="0" anchor="ctr"/>
          <a:lstStyle/>
          <a:p>
            <a:r>
              <a:rPr lang="en-US">
                <a:latin typeface="Arial"/>
              </a:rPr>
              <a:t>Click to edit the title text format</a:t>
            </a:r>
            <a:endParaRPr/>
          </a:p>
        </p:txBody>
      </p:sp>
      <p:sp>
        <p:nvSpPr>
          <p:cNvPr id="113" name="PlaceHolder 2"/>
          <p:cNvSpPr>
            <a:spLocks noGrp="1"/>
          </p:cNvSpPr>
          <p:nvPr>
            <p:ph type="body"/>
          </p:nvPr>
        </p:nvSpPr>
        <p:spPr>
          <a:xfrm>
            <a:off x="504000" y="1768680"/>
            <a:ext cx="4426560" cy="4383720"/>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
        <p:nvSpPr>
          <p:cNvPr id="114" name="PlaceHolder 3"/>
          <p:cNvSpPr>
            <a:spLocks noGrp="1"/>
          </p:cNvSpPr>
          <p:nvPr>
            <p:ph type="body"/>
          </p:nvPr>
        </p:nvSpPr>
        <p:spPr>
          <a:xfrm>
            <a:off x="5152680" y="1768680"/>
            <a:ext cx="4426560" cy="4383720"/>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p:cNvPicPr/>
          <p:nvPr/>
        </p:nvPicPr>
        <p:blipFill>
          <a:blip r:embed="rId14" cstate="print"/>
          <a:stretch>
            <a:fillRect/>
          </a:stretch>
        </p:blipFill>
        <p:spPr>
          <a:xfrm>
            <a:off x="720" y="360"/>
            <a:ext cx="10079280" cy="7558200"/>
          </a:xfrm>
          <a:prstGeom prst="rect">
            <a:avLst/>
          </a:prstGeom>
          <a:ln>
            <a:noFill/>
          </a:ln>
        </p:spPr>
      </p:pic>
      <p:sp>
        <p:nvSpPr>
          <p:cNvPr id="150" name="PlaceHolder 1"/>
          <p:cNvSpPr>
            <a:spLocks noGrp="1"/>
          </p:cNvSpPr>
          <p:nvPr>
            <p:ph type="title"/>
          </p:nvPr>
        </p:nvSpPr>
        <p:spPr>
          <a:xfrm>
            <a:off x="504000" y="301320"/>
            <a:ext cx="9071640" cy="1261800"/>
          </a:xfrm>
          <a:prstGeom prst="rect">
            <a:avLst/>
          </a:prstGeom>
        </p:spPr>
        <p:txBody>
          <a:bodyPr lIns="0" tIns="0" rIns="0" bIns="0" anchor="ctr"/>
          <a:lstStyle/>
          <a:p>
            <a:r>
              <a:rPr lang="en-US">
                <a:latin typeface="Arial"/>
              </a:rPr>
              <a:t>Click to edit the title text format</a:t>
            </a:r>
            <a:endParaRPr/>
          </a:p>
        </p:txBody>
      </p:sp>
      <p:sp>
        <p:nvSpPr>
          <p:cNvPr id="151" name="PlaceHolder 2"/>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icture 185"/>
          <p:cNvPicPr/>
          <p:nvPr/>
        </p:nvPicPr>
        <p:blipFill>
          <a:blip r:embed="rId14" cstate="print"/>
          <a:stretch>
            <a:fillRect/>
          </a:stretch>
        </p:blipFill>
        <p:spPr>
          <a:xfrm>
            <a:off x="720" y="360"/>
            <a:ext cx="10079280" cy="7558200"/>
          </a:xfrm>
          <a:prstGeom prst="rect">
            <a:avLst/>
          </a:prstGeom>
          <a:ln>
            <a:noFill/>
          </a:ln>
        </p:spPr>
      </p:pic>
      <p:sp>
        <p:nvSpPr>
          <p:cNvPr id="187"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z="4400">
                <a:latin typeface="Arial"/>
              </a:rPr>
              <a:t>Click to edit the title text format</a:t>
            </a:r>
            <a:endParaRPr/>
          </a:p>
        </p:txBody>
      </p:sp>
      <p:sp>
        <p:nvSpPr>
          <p:cNvPr id="188" name="PlaceHolder 2"/>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22"/>
          <p:cNvPicPr/>
          <p:nvPr/>
        </p:nvPicPr>
        <p:blipFill>
          <a:blip r:embed="rId14" cstate="print"/>
          <a:stretch>
            <a:fillRect/>
          </a:stretch>
        </p:blipFill>
        <p:spPr>
          <a:xfrm>
            <a:off x="720" y="360"/>
            <a:ext cx="10079280" cy="7558200"/>
          </a:xfrm>
          <a:prstGeom prst="rect">
            <a:avLst/>
          </a:prstGeom>
          <a:ln>
            <a:noFill/>
          </a:ln>
        </p:spPr>
      </p:pic>
      <p:sp>
        <p:nvSpPr>
          <p:cNvPr id="224" name="PlaceHolder 1"/>
          <p:cNvSpPr>
            <a:spLocks noGrp="1"/>
          </p:cNvSpPr>
          <p:nvPr>
            <p:ph type="title"/>
          </p:nvPr>
        </p:nvSpPr>
        <p:spPr>
          <a:xfrm>
            <a:off x="504000" y="301320"/>
            <a:ext cx="9071640" cy="1261800"/>
          </a:xfrm>
          <a:prstGeom prst="rect">
            <a:avLst/>
          </a:prstGeom>
        </p:spPr>
        <p:txBody>
          <a:bodyPr lIns="0" tIns="0" rIns="0" bIns="0" anchor="ctr"/>
          <a:lstStyle/>
          <a:p>
            <a:r>
              <a:rPr lang="en-US">
                <a:latin typeface="Arial"/>
              </a:rPr>
              <a:t>Click to edit the title text format</a:t>
            </a:r>
            <a:endParaRPr/>
          </a:p>
        </p:txBody>
      </p:sp>
      <p:sp>
        <p:nvSpPr>
          <p:cNvPr id="225" name="PlaceHolder 2"/>
          <p:cNvSpPr>
            <a:spLocks noGrp="1"/>
          </p:cNvSpPr>
          <p:nvPr>
            <p:ph type="body"/>
          </p:nvPr>
        </p:nvSpPr>
        <p:spPr>
          <a:xfrm>
            <a:off x="504000" y="1768680"/>
            <a:ext cx="9071640" cy="4383720"/>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Picture 259"/>
          <p:cNvPicPr/>
          <p:nvPr/>
        </p:nvPicPr>
        <p:blipFill>
          <a:blip r:embed="rId14" cstate="print"/>
          <a:stretch>
            <a:fillRect/>
          </a:stretch>
        </p:blipFill>
        <p:spPr>
          <a:xfrm>
            <a:off x="-58320" y="107640"/>
            <a:ext cx="10139040" cy="441000"/>
          </a:xfrm>
          <a:prstGeom prst="rect">
            <a:avLst/>
          </a:prstGeom>
          <a:ln>
            <a:noFill/>
          </a:ln>
        </p:spPr>
      </p:pic>
      <p:sp>
        <p:nvSpPr>
          <p:cNvPr id="261" name="PlaceHolder 1"/>
          <p:cNvSpPr>
            <a:spLocks noGrp="1"/>
          </p:cNvSpPr>
          <p:nvPr>
            <p:ph type="title"/>
          </p:nvPr>
        </p:nvSpPr>
        <p:spPr>
          <a:xfrm>
            <a:off x="504000" y="287640"/>
            <a:ext cx="7020360" cy="1247760"/>
          </a:xfrm>
          <a:prstGeom prst="rect">
            <a:avLst/>
          </a:prstGeom>
        </p:spPr>
        <p:txBody>
          <a:bodyPr lIns="0" tIns="0" rIns="0" bIns="0" anchor="ctr"/>
          <a:lstStyle/>
          <a:p>
            <a:r>
              <a:rPr lang="en-US" sz="6340">
                <a:latin typeface="Arial"/>
              </a:rPr>
              <a:t>Click to edit the title text format</a:t>
            </a:r>
            <a:endParaRPr/>
          </a:p>
        </p:txBody>
      </p:sp>
      <p:sp>
        <p:nvSpPr>
          <p:cNvPr id="262" name="PlaceHolder 2"/>
          <p:cNvSpPr>
            <a:spLocks noGrp="1"/>
          </p:cNvSpPr>
          <p:nvPr>
            <p:ph type="body"/>
          </p:nvPr>
        </p:nvSpPr>
        <p:spPr>
          <a:xfrm>
            <a:off x="504000" y="1823760"/>
            <a:ext cx="9072720" cy="4384080"/>
          </a:xfrm>
          <a:prstGeom prst="rect">
            <a:avLst/>
          </a:prstGeom>
        </p:spPr>
        <p:txBody>
          <a:bodyPr lIns="0" tIns="0" rIns="0" bIns="0"/>
          <a:lstStyle/>
          <a:p>
            <a:pPr>
              <a:buSzPct val="45000"/>
              <a:buFont typeface="StarSymbol"/>
              <a:buChar char=""/>
            </a:pPr>
            <a:r>
              <a:rPr lang="en-US" sz="4620">
                <a:latin typeface="Arial"/>
              </a:rPr>
              <a:t>Click to edit the outline text format</a:t>
            </a:r>
            <a:endParaRPr/>
          </a:p>
          <a:p>
            <a:pPr lvl="1">
              <a:buSzPct val="75000"/>
              <a:buFont typeface="StarSymbol"/>
              <a:buChar char=""/>
            </a:pPr>
            <a:r>
              <a:rPr lang="en-US" sz="4050">
                <a:latin typeface="Arial"/>
              </a:rPr>
              <a:t>Second Outline Level</a:t>
            </a:r>
            <a:endParaRPr/>
          </a:p>
          <a:p>
            <a:pPr lvl="2">
              <a:buSzPct val="45000"/>
              <a:buFont typeface="StarSymbol"/>
              <a:buChar char=""/>
            </a:pPr>
            <a:r>
              <a:rPr lang="en-US" sz="3470">
                <a:latin typeface="Arial"/>
              </a:rPr>
              <a:t>Third Outline Level</a:t>
            </a:r>
            <a:endParaRPr/>
          </a:p>
          <a:p>
            <a:pPr lvl="3">
              <a:buSzPct val="75000"/>
              <a:buFont typeface="StarSymbol"/>
              <a:buChar char=""/>
            </a:pPr>
            <a:r>
              <a:rPr lang="en-US" sz="2900">
                <a:latin typeface="Arial"/>
              </a:rPr>
              <a:t>Fourth Outline Level</a:t>
            </a:r>
            <a:endParaRPr/>
          </a:p>
          <a:p>
            <a:pPr lvl="4">
              <a:buSzPct val="45000"/>
              <a:buFont typeface="StarSymbol"/>
              <a:buChar char=""/>
            </a:pPr>
            <a:r>
              <a:rPr lang="en-US" sz="2900">
                <a:latin typeface="Arial"/>
              </a:rPr>
              <a:t>Fifth Outline Level</a:t>
            </a:r>
            <a:endParaRPr/>
          </a:p>
          <a:p>
            <a:pPr lvl="5">
              <a:buSzPct val="45000"/>
              <a:buFont typeface="StarSymbol"/>
              <a:buChar char=""/>
            </a:pPr>
            <a:r>
              <a:rPr lang="en-US" sz="2900">
                <a:latin typeface="Arial"/>
              </a:rPr>
              <a:t>Sixth Outline Level</a:t>
            </a:r>
            <a:endParaRPr/>
          </a:p>
          <a:p>
            <a:pPr lvl="6">
              <a:buSzPct val="45000"/>
              <a:buFont typeface="StarSymbol"/>
              <a:buChar char=""/>
            </a:pPr>
            <a:r>
              <a:rPr lang="en-US" sz="2900">
                <a:latin typeface="Arial"/>
              </a:rPr>
              <a:t>Seventh Outline Level</a:t>
            </a:r>
            <a:endParaRPr/>
          </a:p>
        </p:txBody>
      </p:sp>
      <p:sp>
        <p:nvSpPr>
          <p:cNvPr id="263" name="PlaceHolder 3"/>
          <p:cNvSpPr>
            <a:spLocks noGrp="1"/>
          </p:cNvSpPr>
          <p:nvPr>
            <p:ph type="dt"/>
          </p:nvPr>
        </p:nvSpPr>
        <p:spPr>
          <a:xfrm>
            <a:off x="504000" y="6886080"/>
            <a:ext cx="2348280" cy="520920"/>
          </a:xfrm>
          <a:prstGeom prst="rect">
            <a:avLst/>
          </a:prstGeom>
        </p:spPr>
        <p:txBody>
          <a:bodyPr lIns="0" tIns="0" rIns="0" bIns="0"/>
          <a:lstStyle/>
          <a:p>
            <a:r>
              <a:rPr lang="en-US" sz="1400">
                <a:latin typeface="Times New Roman"/>
              </a:rPr>
              <a:t>&lt;date/time&gt;</a:t>
            </a:r>
            <a:endParaRPr/>
          </a:p>
        </p:txBody>
      </p:sp>
      <p:sp>
        <p:nvSpPr>
          <p:cNvPr id="264" name="PlaceHolder 4"/>
          <p:cNvSpPr>
            <a:spLocks noGrp="1"/>
          </p:cNvSpPr>
          <p:nvPr>
            <p:ph type="ftr"/>
          </p:nvPr>
        </p:nvSpPr>
        <p:spPr>
          <a:xfrm>
            <a:off x="3447000" y="6886080"/>
            <a:ext cx="3195360" cy="520920"/>
          </a:xfrm>
          <a:prstGeom prst="rect">
            <a:avLst/>
          </a:prstGeom>
        </p:spPr>
        <p:txBody>
          <a:bodyPr lIns="0" tIns="0" rIns="0" bIns="0"/>
          <a:lstStyle/>
          <a:p>
            <a:pPr algn="ctr"/>
            <a:r>
              <a:rPr lang="en-US" sz="1400">
                <a:latin typeface="Times New Roman"/>
              </a:rPr>
              <a:t>&lt;footer&gt;</a:t>
            </a:r>
            <a:endParaRPr/>
          </a:p>
        </p:txBody>
      </p:sp>
      <p:sp>
        <p:nvSpPr>
          <p:cNvPr id="265" name="PlaceHolder 5"/>
          <p:cNvSpPr>
            <a:spLocks noGrp="1"/>
          </p:cNvSpPr>
          <p:nvPr>
            <p:ph type="sldNum"/>
          </p:nvPr>
        </p:nvSpPr>
        <p:spPr>
          <a:xfrm>
            <a:off x="7227360" y="6886080"/>
            <a:ext cx="2348280" cy="520920"/>
          </a:xfrm>
          <a:prstGeom prst="rect">
            <a:avLst/>
          </a:prstGeom>
        </p:spPr>
        <p:txBody>
          <a:bodyPr lIns="0" tIns="0" rIns="0" bIns="0"/>
          <a:lstStyle/>
          <a:p>
            <a:pPr algn="r"/>
            <a:fld id="{BED717C1-093A-415C-AC1D-7550C94FC9A0}" type="slidenum">
              <a:rPr lang="en-US" sz="1400">
                <a:latin typeface="Times New Roman"/>
              </a:rPr>
              <a:pPr algn="r"/>
              <a:t>‹#›</a:t>
            </a:fld>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8.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5.xml"/><Relationship Id="rId5" Type="http://schemas.openxmlformats.org/officeDocument/2006/relationships/image" Target="../media/image1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7.xml"/><Relationship Id="rId5" Type="http://schemas.openxmlformats.org/officeDocument/2006/relationships/image" Target="../media/image4.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8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8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620712" y="1417637"/>
            <a:ext cx="9070200" cy="1260720"/>
          </a:xfrm>
          <a:prstGeom prst="rect">
            <a:avLst/>
          </a:prstGeom>
          <a:noFill/>
          <a:ln>
            <a:noFill/>
          </a:ln>
        </p:spPr>
      </p:sp>
      <p:sp>
        <p:nvSpPr>
          <p:cNvPr id="301" name="CustomShape 2"/>
          <p:cNvSpPr/>
          <p:nvPr/>
        </p:nvSpPr>
        <p:spPr>
          <a:xfrm>
            <a:off x="504000" y="1769040"/>
            <a:ext cx="9070200" cy="4383000"/>
          </a:xfrm>
          <a:prstGeom prst="rect">
            <a:avLst/>
          </a:prstGeom>
          <a:noFill/>
          <a:ln>
            <a:noFill/>
          </a:ln>
        </p:spPr>
      </p:sp>
      <p:sp>
        <p:nvSpPr>
          <p:cNvPr id="302" name="CustomShape 3"/>
          <p:cNvSpPr/>
          <p:nvPr/>
        </p:nvSpPr>
        <p:spPr>
          <a:xfrm>
            <a:off x="773112" y="3017837"/>
            <a:ext cx="7199280" cy="1447800"/>
          </a:xfrm>
          <a:prstGeom prst="rect">
            <a:avLst/>
          </a:prstGeom>
          <a:noFill/>
          <a:ln>
            <a:noFill/>
          </a:ln>
        </p:spPr>
        <p:txBody>
          <a:bodyPr lIns="0" tIns="0" rIns="0" bIns="0" anchor="ctr"/>
          <a:lstStyle/>
          <a:p>
            <a:pPr algn="ctr">
              <a:lnSpc>
                <a:spcPct val="100000"/>
              </a:lnSpc>
            </a:pPr>
            <a:r>
              <a:rPr lang="en-US" sz="3600" b="1" dirty="0" smtClean="0">
                <a:latin typeface="Arial"/>
              </a:rPr>
              <a:t>Institutional Research </a:t>
            </a:r>
            <a:r>
              <a:rPr lang="en-US" sz="3600" b="1" dirty="0">
                <a:latin typeface="Arial"/>
              </a:rPr>
              <a:t>Data Management (RDM</a:t>
            </a:r>
            <a:r>
              <a:rPr lang="en-US" sz="3600" b="1" dirty="0" smtClean="0">
                <a:latin typeface="Arial"/>
              </a:rPr>
              <a:t>)</a:t>
            </a:r>
          </a:p>
          <a:p>
            <a:pPr algn="ctr">
              <a:lnSpc>
                <a:spcPct val="100000"/>
              </a:lnSpc>
            </a:pPr>
            <a:endParaRPr lang="en-US" sz="3600" b="1" dirty="0" smtClean="0">
              <a:latin typeface="Arial"/>
            </a:endParaRPr>
          </a:p>
          <a:p>
            <a:pPr algn="ctr">
              <a:lnSpc>
                <a:spcPct val="100000"/>
              </a:lnSpc>
            </a:pPr>
            <a:endParaRPr lang="en-US" sz="3600" b="1" dirty="0" smtClean="0">
              <a:latin typeface="Arial"/>
            </a:endParaRPr>
          </a:p>
          <a:p>
            <a:pPr algn="ctr">
              <a:lnSpc>
                <a:spcPct val="100000"/>
              </a:lnSpc>
            </a:pPr>
            <a:endParaRPr lang="en-US" sz="3600" b="1" dirty="0" smtClean="0">
              <a:latin typeface="Arial"/>
            </a:endParaRPr>
          </a:p>
          <a:p>
            <a:pPr algn="ctr">
              <a:lnSpc>
                <a:spcPct val="100000"/>
              </a:lnSpc>
            </a:pPr>
            <a:r>
              <a:rPr lang="en-US" sz="2400" b="1" dirty="0" err="1" smtClean="0">
                <a:latin typeface="Arial"/>
              </a:rPr>
              <a:t>Devika</a:t>
            </a:r>
            <a:r>
              <a:rPr lang="en-US" sz="2400" b="1" dirty="0" smtClean="0">
                <a:latin typeface="Arial"/>
              </a:rPr>
              <a:t> P. </a:t>
            </a:r>
            <a:r>
              <a:rPr lang="en-US" sz="2400" b="1" dirty="0" err="1" smtClean="0">
                <a:latin typeface="Arial"/>
              </a:rPr>
              <a:t>Madalli</a:t>
            </a:r>
            <a:endParaRPr lang="en-US" sz="2400" b="1" dirty="0" smtClean="0">
              <a:latin typeface="Arial"/>
            </a:endParaRPr>
          </a:p>
          <a:p>
            <a:pPr algn="ctr">
              <a:lnSpc>
                <a:spcPct val="100000"/>
              </a:lnSpc>
            </a:pPr>
            <a:r>
              <a:rPr lang="en-US" b="1" dirty="0" smtClean="0">
                <a:latin typeface="Arial"/>
              </a:rPr>
              <a:t>Documentation Research and Training Centre</a:t>
            </a:r>
          </a:p>
          <a:p>
            <a:pPr algn="ctr">
              <a:lnSpc>
                <a:spcPct val="100000"/>
              </a:lnSpc>
            </a:pPr>
            <a:r>
              <a:rPr lang="en-US" b="1" dirty="0" smtClean="0">
                <a:latin typeface="Arial"/>
              </a:rPr>
              <a:t>Indian Statistical Institute</a:t>
            </a:r>
          </a:p>
          <a:p>
            <a:pPr algn="ctr">
              <a:lnSpc>
                <a:spcPct val="100000"/>
              </a:lnSpc>
            </a:pPr>
            <a:endParaRPr lang="en-US" b="1" dirty="0" smtClean="0">
              <a:latin typeface="Arial"/>
            </a:endParaRPr>
          </a:p>
          <a:p>
            <a:pPr algn="ctr">
              <a:lnSpc>
                <a:spcPct val="100000"/>
              </a:lnSpc>
            </a:pPr>
            <a:endParaRPr lang="en-US" b="1" dirty="0" smtClean="0">
              <a:latin typeface="Arial"/>
            </a:endParaRPr>
          </a:p>
          <a:p>
            <a:pPr algn="ctr">
              <a:lnSpc>
                <a:spcPct val="100000"/>
              </a:lnSpc>
            </a:pPr>
            <a:endParaRPr lang="en-US" b="1" dirty="0" smtClean="0">
              <a:latin typeface="Arial"/>
            </a:endParaRPr>
          </a:p>
          <a:p>
            <a:pPr algn="ctr">
              <a:lnSpc>
                <a:spcPct val="100000"/>
              </a:lnSpc>
            </a:pPr>
            <a:endParaRPr lang="en-US" b="1" dirty="0" smtClean="0">
              <a:latin typeface="Arial"/>
            </a:endParaRPr>
          </a:p>
          <a:p>
            <a:pPr algn="ctr">
              <a:lnSpc>
                <a:spcPct val="100000"/>
              </a:lnSpc>
            </a:pPr>
            <a:endParaRPr lang="en-US" b="1" dirty="0" smtClean="0">
              <a:latin typeface="Arial"/>
            </a:endParaRPr>
          </a:p>
          <a:p>
            <a:pPr algn="ctr">
              <a:lnSpc>
                <a:spcPct val="100000"/>
              </a:lnSpc>
            </a:pPr>
            <a:endParaRPr lang="en-US" b="1" dirty="0" smtClean="0">
              <a:latin typeface="Arial"/>
            </a:endParaRPr>
          </a:p>
          <a:p>
            <a:pPr algn="r">
              <a:lnSpc>
                <a:spcPct val="100000"/>
              </a:lnSpc>
            </a:pPr>
            <a:endParaRPr lang="en-US" b="1" dirty="0" smtClean="0">
              <a:latin typeface="Arial"/>
            </a:endParaRPr>
          </a:p>
          <a:p>
            <a:pPr algn="r">
              <a:lnSpc>
                <a:spcPct val="100000"/>
              </a:lnSpc>
            </a:pPr>
            <a:endParaRPr lang="en-US" b="1" dirty="0" smtClean="0">
              <a:latin typeface="Arial"/>
            </a:endParaRPr>
          </a:p>
          <a:p>
            <a:pPr algn="r">
              <a:lnSpc>
                <a:spcPct val="100000"/>
              </a:lnSpc>
            </a:pPr>
            <a:endParaRPr lang="en-US" b="1" dirty="0" smtClean="0">
              <a:latin typeface="Arial"/>
            </a:endParaRPr>
          </a:p>
          <a:p>
            <a:pPr algn="r">
              <a:lnSpc>
                <a:spcPct val="100000"/>
              </a:lnSpc>
            </a:pPr>
            <a:r>
              <a:rPr lang="en-US" b="1" dirty="0" smtClean="0">
                <a:latin typeface="Arial"/>
              </a:rPr>
              <a:t>NACLIN2017, New Delhi, 29</a:t>
            </a:r>
            <a:r>
              <a:rPr lang="en-US" b="1" baseline="30000" dirty="0" smtClean="0">
                <a:latin typeface="Arial"/>
              </a:rPr>
              <a:t>th</a:t>
            </a:r>
            <a:r>
              <a:rPr lang="en-US" b="1" dirty="0" smtClean="0">
                <a:latin typeface="Arial"/>
              </a:rPr>
              <a:t> Nov 2017</a:t>
            </a:r>
            <a:endParaRPr b="1" dirty="0"/>
          </a:p>
        </p:txBody>
      </p:sp>
      <p:pic>
        <p:nvPicPr>
          <p:cNvPr id="5" name="Picture 2" descr="Creative Commons Licens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93112" y="7056437"/>
            <a:ext cx="1600200" cy="258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504000" y="575640"/>
            <a:ext cx="7199280" cy="718920"/>
          </a:xfrm>
          <a:prstGeom prst="rect">
            <a:avLst/>
          </a:prstGeom>
          <a:noFill/>
          <a:ln>
            <a:noFill/>
          </a:ln>
        </p:spPr>
        <p:txBody>
          <a:bodyPr lIns="0" tIns="0" rIns="0" bIns="0" anchor="ctr"/>
          <a:lstStyle/>
          <a:p>
            <a:r>
              <a:rPr lang="en-US" sz="3600" dirty="0" err="1" smtClean="0">
                <a:latin typeface="Arial"/>
              </a:rPr>
              <a:t>iRDM</a:t>
            </a:r>
            <a:r>
              <a:rPr lang="en-US" sz="3600" dirty="0" smtClean="0">
                <a:latin typeface="Arial"/>
              </a:rPr>
              <a:t> </a:t>
            </a:r>
            <a:r>
              <a:rPr lang="en-US" sz="3600" dirty="0">
                <a:latin typeface="Arial"/>
              </a:rPr>
              <a:t>Landscape</a:t>
            </a:r>
            <a:endParaRPr dirty="0"/>
          </a:p>
        </p:txBody>
      </p:sp>
      <p:pic>
        <p:nvPicPr>
          <p:cNvPr id="321" name="Picture 320"/>
          <p:cNvPicPr/>
          <p:nvPr/>
        </p:nvPicPr>
        <p:blipFill>
          <a:blip r:embed="rId2" cstate="print"/>
          <a:stretch>
            <a:fillRect/>
          </a:stretch>
        </p:blipFill>
        <p:spPr>
          <a:xfrm>
            <a:off x="792000" y="1368000"/>
            <a:ext cx="8278920" cy="5542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504000" y="575640"/>
            <a:ext cx="7199280" cy="718920"/>
          </a:xfrm>
          <a:prstGeom prst="rect">
            <a:avLst/>
          </a:prstGeom>
          <a:noFill/>
          <a:ln>
            <a:noFill/>
          </a:ln>
        </p:spPr>
        <p:txBody>
          <a:bodyPr lIns="0" tIns="0" rIns="0" bIns="0" anchor="ctr"/>
          <a:lstStyle/>
          <a:p>
            <a:r>
              <a:rPr lang="en-US" sz="3600" dirty="0">
                <a:latin typeface="Arial"/>
              </a:rPr>
              <a:t>RDM </a:t>
            </a:r>
            <a:r>
              <a:rPr lang="en-US" sz="3600" dirty="0" smtClean="0">
                <a:latin typeface="Arial"/>
              </a:rPr>
              <a:t>Roadmap</a:t>
            </a:r>
            <a:endParaRPr dirty="0"/>
          </a:p>
        </p:txBody>
      </p:sp>
      <p:pic>
        <p:nvPicPr>
          <p:cNvPr id="324" name="Content Placeholder 3"/>
          <p:cNvPicPr/>
          <p:nvPr/>
        </p:nvPicPr>
        <p:blipFill>
          <a:blip r:embed="rId2" cstate="print"/>
          <a:stretch>
            <a:fillRect/>
          </a:stretch>
        </p:blipFill>
        <p:spPr>
          <a:xfrm>
            <a:off x="1687512" y="2789237"/>
            <a:ext cx="1256760" cy="1272960"/>
          </a:xfrm>
          <a:prstGeom prst="rect">
            <a:avLst/>
          </a:prstGeom>
          <a:ln w="9360">
            <a:noFill/>
          </a:ln>
        </p:spPr>
      </p:pic>
      <p:sp>
        <p:nvSpPr>
          <p:cNvPr id="325" name="CustomShape 3"/>
          <p:cNvSpPr/>
          <p:nvPr/>
        </p:nvSpPr>
        <p:spPr>
          <a:xfrm>
            <a:off x="2297112" y="2332037"/>
            <a:ext cx="2662920" cy="411283"/>
          </a:xfrm>
          <a:prstGeom prst="rect">
            <a:avLst/>
          </a:prstGeom>
          <a:noFill/>
          <a:ln>
            <a:noFill/>
          </a:ln>
        </p:spPr>
        <p:txBody>
          <a:bodyPr lIns="90000" tIns="45000" rIns="90000" bIns="45000"/>
          <a:lstStyle/>
          <a:p>
            <a:pPr algn="ctr">
              <a:lnSpc>
                <a:spcPct val="100000"/>
              </a:lnSpc>
            </a:pPr>
            <a:r>
              <a:rPr lang="en-US" sz="2000" dirty="0">
                <a:solidFill>
                  <a:srgbClr val="808080"/>
                </a:solidFill>
                <a:latin typeface="Trebuchet MS"/>
              </a:rPr>
              <a:t>RDM Roadmap</a:t>
            </a:r>
            <a:endParaRPr dirty="0"/>
          </a:p>
        </p:txBody>
      </p:sp>
      <p:pic>
        <p:nvPicPr>
          <p:cNvPr id="326" name="Picture 8"/>
          <p:cNvPicPr/>
          <p:nvPr/>
        </p:nvPicPr>
        <p:blipFill>
          <a:blip r:embed="rId3" cstate="print"/>
          <a:stretch>
            <a:fillRect/>
          </a:stretch>
        </p:blipFill>
        <p:spPr>
          <a:xfrm>
            <a:off x="2906712" y="2789237"/>
            <a:ext cx="1252800" cy="1272960"/>
          </a:xfrm>
          <a:prstGeom prst="rect">
            <a:avLst/>
          </a:prstGeom>
          <a:ln w="9360">
            <a:noFill/>
          </a:ln>
        </p:spPr>
      </p:pic>
      <p:pic>
        <p:nvPicPr>
          <p:cNvPr id="327" name="Picture 9"/>
          <p:cNvPicPr/>
          <p:nvPr/>
        </p:nvPicPr>
        <p:blipFill>
          <a:blip r:embed="rId4" cstate="print"/>
          <a:stretch>
            <a:fillRect/>
          </a:stretch>
        </p:blipFill>
        <p:spPr>
          <a:xfrm>
            <a:off x="4125912" y="2789237"/>
            <a:ext cx="1238760" cy="1259640"/>
          </a:xfrm>
          <a:prstGeom prst="rect">
            <a:avLst/>
          </a:prstGeom>
          <a:ln w="9360">
            <a:noFill/>
          </a:ln>
        </p:spPr>
      </p:pic>
      <p:pic>
        <p:nvPicPr>
          <p:cNvPr id="328" name="Picture 1"/>
          <p:cNvPicPr/>
          <p:nvPr/>
        </p:nvPicPr>
        <p:blipFill>
          <a:blip r:embed="rId5" cstate="print"/>
          <a:stretch>
            <a:fillRect/>
          </a:stretch>
        </p:blipFill>
        <p:spPr>
          <a:xfrm>
            <a:off x="1687512" y="4008437"/>
            <a:ext cx="3715200" cy="118764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Picture 331"/>
          <p:cNvPicPr/>
          <p:nvPr/>
        </p:nvPicPr>
        <p:blipFill>
          <a:blip r:embed="rId2" cstate="print"/>
          <a:stretch>
            <a:fillRect/>
          </a:stretch>
        </p:blipFill>
        <p:spPr>
          <a:xfrm>
            <a:off x="524160" y="1386720"/>
            <a:ext cx="8618760" cy="5380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504000" y="423720"/>
            <a:ext cx="8638920" cy="1015200"/>
          </a:xfrm>
          <a:prstGeom prst="rect">
            <a:avLst/>
          </a:prstGeom>
          <a:noFill/>
          <a:ln>
            <a:noFill/>
          </a:ln>
        </p:spPr>
        <p:txBody>
          <a:bodyPr lIns="0" tIns="0" rIns="0" bIns="0" anchor="ctr"/>
          <a:lstStyle/>
          <a:p>
            <a:r>
              <a:rPr lang="en-US" sz="3600">
                <a:latin typeface="Arial"/>
              </a:rPr>
              <a:t>Academic Library as Leader in RDM</a:t>
            </a:r>
            <a:endParaRPr/>
          </a:p>
        </p:txBody>
      </p:sp>
      <p:sp>
        <p:nvSpPr>
          <p:cNvPr id="336" name="CustomShape 2"/>
          <p:cNvSpPr/>
          <p:nvPr/>
        </p:nvSpPr>
        <p:spPr>
          <a:xfrm>
            <a:off x="432000" y="1872000"/>
            <a:ext cx="9071280" cy="4383360"/>
          </a:xfrm>
          <a:prstGeom prst="rect">
            <a:avLst/>
          </a:prstGeom>
          <a:noFill/>
          <a:ln>
            <a:noFill/>
          </a:ln>
        </p:spPr>
        <p:txBody>
          <a:bodyPr lIns="0" tIns="0" rIns="0" bIns="0" anchor="ctr"/>
          <a:lstStyle/>
          <a:p>
            <a:pPr algn="just">
              <a:lnSpc>
                <a:spcPct val="100000"/>
              </a:lnSpc>
            </a:pPr>
            <a:r>
              <a:rPr lang="en-US" sz="3200">
                <a:latin typeface="Arial"/>
              </a:rPr>
              <a:t>Because of their expertise in research methodology and knowledge retention, academic librarians can offer relevant leadership in RDM</a:t>
            </a:r>
            <a:endParaRPr/>
          </a:p>
          <a:p>
            <a:pPr algn="just">
              <a:lnSpc>
                <a:spcPct val="100000"/>
              </a:lnSpc>
            </a:pPr>
            <a:r>
              <a:rPr lang="en-US" sz="3200">
                <a:latin typeface="Arial"/>
              </a:rPr>
              <a:t>efforts within their universities.</a:t>
            </a:r>
            <a:endParaRPr/>
          </a:p>
          <a:p>
            <a:pPr algn="just">
              <a:lnSpc>
                <a:spcPct val="100000"/>
              </a:lnSpc>
            </a:pPr>
            <a:endParaRPr/>
          </a:p>
          <a:p>
            <a:pPr algn="just">
              <a:lnSpc>
                <a:spcPct val="100000"/>
              </a:lnSpc>
            </a:pPr>
            <a:r>
              <a:rPr lang="en-US" sz="2200">
                <a:latin typeface="Arial"/>
              </a:rPr>
              <a:t>	</a:t>
            </a:r>
            <a:r>
              <a:rPr lang="en-US" sz="2200" i="1">
                <a:latin typeface="Arial"/>
              </a:rPr>
              <a:t>“The library is well situated to be a key player in data management, curation, and preservation, given its extensive experience with selection, metadata, collections, institutional repositories, preservation, curation and access” (Erway, 2013)</a:t>
            </a:r>
            <a:r>
              <a:rPr lang="en-US" sz="2200">
                <a:latin typeface="Arial"/>
              </a:rPr>
              <a: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315912" y="731837"/>
            <a:ext cx="8854920" cy="910800"/>
          </a:xfrm>
          <a:prstGeom prst="rect">
            <a:avLst/>
          </a:prstGeom>
          <a:noFill/>
          <a:ln>
            <a:noFill/>
          </a:ln>
        </p:spPr>
        <p:txBody>
          <a:bodyPr lIns="0" tIns="0" rIns="0" bIns="0" anchor="ctr"/>
          <a:lstStyle/>
          <a:p>
            <a:r>
              <a:rPr lang="en-US" sz="3200" dirty="0">
                <a:latin typeface="Arial"/>
              </a:rPr>
              <a:t>How Can RDM Services Help Libraries Enlarge Their Role?</a:t>
            </a:r>
            <a:endParaRPr dirty="0"/>
          </a:p>
        </p:txBody>
      </p:sp>
      <p:sp>
        <p:nvSpPr>
          <p:cNvPr id="338" name="CustomShape 2"/>
          <p:cNvSpPr/>
          <p:nvPr/>
        </p:nvSpPr>
        <p:spPr>
          <a:xfrm>
            <a:off x="544512" y="2103437"/>
            <a:ext cx="9071640" cy="4383000"/>
          </a:xfrm>
          <a:prstGeom prst="rect">
            <a:avLst/>
          </a:prstGeom>
          <a:noFill/>
          <a:ln>
            <a:noFill/>
          </a:ln>
        </p:spPr>
        <p:txBody>
          <a:bodyPr lIns="0" tIns="0" rIns="0" bIns="0" anchor="ctr"/>
          <a:lstStyle/>
          <a:p>
            <a:pPr algn="just">
              <a:lnSpc>
                <a:spcPct val="100000"/>
              </a:lnSpc>
              <a:buSzPct val="45000"/>
              <a:buFont typeface="StarSymbol"/>
              <a:buChar char="l"/>
            </a:pPr>
            <a:r>
              <a:rPr lang="en-US" sz="2600" dirty="0">
                <a:latin typeface="Arial"/>
              </a:rPr>
              <a:t>Academic libraries find more and more opportunities to provide services throughout the different phases of the research life cycle: RDM is one of these </a:t>
            </a:r>
            <a:r>
              <a:rPr lang="en-US" sz="2600" dirty="0" smtClean="0">
                <a:latin typeface="Arial"/>
              </a:rPr>
              <a:t>areas, </a:t>
            </a:r>
            <a:r>
              <a:rPr lang="en-US" sz="2600" dirty="0">
                <a:latin typeface="Arial"/>
              </a:rPr>
              <a:t>where libraries can help academics as they produce and disseminate research.</a:t>
            </a:r>
            <a:endParaRPr dirty="0"/>
          </a:p>
          <a:p>
            <a:pPr algn="just">
              <a:lnSpc>
                <a:spcPct val="100000"/>
              </a:lnSpc>
            </a:pPr>
            <a:endParaRPr dirty="0"/>
          </a:p>
          <a:p>
            <a:pPr algn="just">
              <a:lnSpc>
                <a:spcPct val="100000"/>
              </a:lnSpc>
              <a:buSzPct val="45000"/>
              <a:buFont typeface="StarSymbol"/>
              <a:buChar char="l"/>
            </a:pPr>
            <a:r>
              <a:rPr lang="en-US" sz="2600" dirty="0">
                <a:latin typeface="Arial"/>
              </a:rPr>
              <a:t>Beyond the institution, libraries play an active role in </a:t>
            </a:r>
            <a:r>
              <a:rPr lang="en-US" sz="2600" dirty="0" smtClean="0">
                <a:latin typeface="Arial"/>
              </a:rPr>
              <a:t>developing: </a:t>
            </a:r>
            <a:endParaRPr dirty="0"/>
          </a:p>
          <a:p>
            <a:pPr algn="just">
              <a:lnSpc>
                <a:spcPct val="100000"/>
              </a:lnSpc>
              <a:buSzPct val="45000"/>
              <a:buFont typeface="StarSymbol"/>
              <a:buChar char="l"/>
            </a:pPr>
            <a:r>
              <a:rPr lang="en-US" sz="2600" dirty="0" smtClean="0">
                <a:latin typeface="Arial"/>
              </a:rPr>
              <a:t> 	national </a:t>
            </a:r>
            <a:r>
              <a:rPr lang="en-US" sz="2600" dirty="0">
                <a:latin typeface="Arial"/>
              </a:rPr>
              <a:t>and international federated RDM support groups, which have been formed to encourage data stewardship and to share efficiencies of scale.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037"/>
            <a:ext cx="10058400" cy="1248120"/>
          </a:xfrm>
        </p:spPr>
        <p:txBody>
          <a:bodyPr/>
          <a:lstStyle/>
          <a:p>
            <a:pPr algn="ctr"/>
            <a:r>
              <a:rPr lang="en-US" sz="3200" b="1" dirty="0" smtClean="0"/>
              <a:t>Research Data Alliance</a:t>
            </a:r>
            <a:endParaRPr lang="en-US" sz="3200" b="1" dirty="0"/>
          </a:p>
        </p:txBody>
      </p:sp>
      <p:sp>
        <p:nvSpPr>
          <p:cNvPr id="3" name="Subtitle 2"/>
          <p:cNvSpPr>
            <a:spLocks noGrp="1"/>
          </p:cNvSpPr>
          <p:nvPr>
            <p:ph type="subTitle"/>
          </p:nvPr>
        </p:nvSpPr>
        <p:spPr>
          <a:xfrm>
            <a:off x="925512" y="2103437"/>
            <a:ext cx="8077200" cy="2162520"/>
          </a:xfrm>
        </p:spPr>
        <p:txBody>
          <a:bodyPr/>
          <a:lstStyle/>
          <a:p>
            <a:pPr algn="just"/>
            <a:r>
              <a:rPr lang="en-GB" sz="2400" dirty="0" smtClean="0"/>
              <a:t>Research Data Alliance is a world-wide voluntary alliance for data sharing supported by US-NSF, European Commission, ANDS-Govt of Australia and many government and organizations world wide.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094" y="34681"/>
            <a:ext cx="1155798" cy="755205"/>
          </a:xfrm>
          <a:prstGeom prst="rect">
            <a:avLst/>
          </a:prstGeom>
        </p:spPr>
      </p:pic>
      <p:sp>
        <p:nvSpPr>
          <p:cNvPr id="5" name="Shape 481"/>
          <p:cNvSpPr txBox="1">
            <a:spLocks/>
          </p:cNvSpPr>
          <p:nvPr/>
        </p:nvSpPr>
        <p:spPr>
          <a:xfrm>
            <a:off x="3461310" y="1174001"/>
            <a:ext cx="6172968" cy="5522107"/>
          </a:xfrm>
          <a:prstGeom prst="rect">
            <a:avLst/>
          </a:prstGeom>
        </p:spPr>
        <p:txBody>
          <a:bodyPr lIns="100794" tIns="50397" rIns="100794" bIns="50397"/>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buSzTx/>
              <a:buNone/>
              <a:defRPr sz="3600" b="1" i="0">
                <a:solidFill>
                  <a:srgbClr val="941100"/>
                </a:solidFill>
              </a:defRPr>
            </a:pPr>
            <a:endParaRPr lang="en-GB" sz="3100" b="1" dirty="0" smtClean="0">
              <a:solidFill>
                <a:srgbClr val="941100"/>
              </a:solidFill>
            </a:endParaRPr>
          </a:p>
          <a:p>
            <a:pPr marL="0" indent="0">
              <a:spcBef>
                <a:spcPts val="0"/>
              </a:spcBef>
              <a:buSzTx/>
              <a:buNone/>
              <a:defRPr sz="3600" b="1" i="0">
                <a:solidFill>
                  <a:srgbClr val="941100"/>
                </a:solidFill>
              </a:defRPr>
            </a:pPr>
            <a:endParaRPr lang="en-GB" sz="3100" b="1" dirty="0" smtClean="0">
              <a:solidFill>
                <a:srgbClr val="941100"/>
              </a:solidFill>
            </a:endParaRPr>
          </a:p>
          <a:p>
            <a:pPr marL="0" indent="0">
              <a:spcBef>
                <a:spcPts val="0"/>
              </a:spcBef>
              <a:buSzTx/>
              <a:buNone/>
              <a:defRPr sz="3600" b="1" i="0">
                <a:solidFill>
                  <a:srgbClr val="941100"/>
                </a:solidFill>
              </a:defRPr>
            </a:pPr>
            <a:r>
              <a:rPr lang="en-GB" sz="3100" b="1" dirty="0" smtClean="0">
                <a:solidFill>
                  <a:srgbClr val="941100"/>
                </a:solidFill>
              </a:rPr>
              <a:t>Vision</a:t>
            </a:r>
            <a:endParaRPr lang="en-GB" sz="3100" b="1" dirty="0" smtClean="0">
              <a:solidFill>
                <a:srgbClr val="941100"/>
              </a:solidFill>
            </a:endParaRPr>
          </a:p>
          <a:p>
            <a:pPr marL="0" indent="0">
              <a:spcBef>
                <a:spcPts val="0"/>
              </a:spcBef>
              <a:buSzTx/>
              <a:buNone/>
              <a:defRPr sz="3600" i="0">
                <a:latin typeface="+mn-lt"/>
                <a:ea typeface="+mn-ea"/>
                <a:cs typeface="+mn-cs"/>
                <a:sym typeface="Helvetica Neue Light"/>
              </a:defRPr>
            </a:pPr>
            <a:r>
              <a:rPr lang="en-GB" sz="3100" b="1" dirty="0" smtClean="0">
                <a:sym typeface="Helvetica Neue Light"/>
              </a:rPr>
              <a:t>Researchers and </a:t>
            </a:r>
            <a:r>
              <a:rPr lang="en-GB" sz="3100" b="1" u="sng" dirty="0" smtClean="0">
                <a:sym typeface="Helvetica Neue Light"/>
              </a:rPr>
              <a:t>innovators</a:t>
            </a:r>
            <a:r>
              <a:rPr lang="en-GB" sz="3100" b="1" dirty="0" smtClean="0">
                <a:sym typeface="Helvetica Neue Light"/>
              </a:rPr>
              <a:t> </a:t>
            </a:r>
            <a:r>
              <a:rPr lang="en-GB" sz="3100" dirty="0" smtClean="0">
                <a:sym typeface="Helvetica Neue Light"/>
              </a:rPr>
              <a:t>openly share data across technologies, disciplines, and countries to address the grand challenges of society. </a:t>
            </a:r>
          </a:p>
          <a:p>
            <a:pPr>
              <a:spcBef>
                <a:spcPts val="0"/>
              </a:spcBef>
              <a:defRPr sz="3600" i="0">
                <a:latin typeface="+mn-lt"/>
                <a:ea typeface="+mn-ea"/>
                <a:cs typeface="+mn-cs"/>
                <a:sym typeface="Helvetica Neue Light"/>
              </a:defRPr>
            </a:pPr>
            <a:endParaRPr lang="en-GB" sz="3100" dirty="0" smtClean="0">
              <a:sym typeface="Helvetica Neue Light"/>
            </a:endParaRPr>
          </a:p>
          <a:p>
            <a:pPr marL="0" lvl="1" indent="344429">
              <a:spcBef>
                <a:spcPts val="0"/>
              </a:spcBef>
              <a:buNone/>
              <a:defRPr sz="3600" i="0">
                <a:latin typeface="+mn-lt"/>
                <a:ea typeface="+mn-ea"/>
                <a:cs typeface="+mn-cs"/>
                <a:sym typeface="Helvetica Neue Light"/>
              </a:defRPr>
            </a:pPr>
            <a:endParaRPr lang="en-GB" sz="3100" dirty="0">
              <a:sym typeface="Helvetica Neue Ligh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7022" y="262997"/>
            <a:ext cx="1394241" cy="911004"/>
          </a:xfrm>
          <a:prstGeom prst="rect">
            <a:avLst/>
          </a:prstGeom>
        </p:spPr>
      </p:pic>
      <p:sp>
        <p:nvSpPr>
          <p:cNvPr id="11" name="Segnaposto piè di pagina 6"/>
          <p:cNvSpPr>
            <a:spLocks noGrp="1"/>
          </p:cNvSpPr>
          <p:nvPr>
            <p:ph type="ftr" sz="quarter" idx="4294967295"/>
          </p:nvPr>
        </p:nvSpPr>
        <p:spPr>
          <a:xfrm>
            <a:off x="6123601" y="6969301"/>
            <a:ext cx="4017836" cy="590374"/>
          </a:xfrm>
          <a:prstGeom prst="rect">
            <a:avLst/>
          </a:prstGeom>
        </p:spPr>
        <p:txBody>
          <a:bodyPr lIns="100794" tIns="50397" rIns="100794" bIns="50397"/>
          <a:lstStyle/>
          <a:p>
            <a:pPr algn="l"/>
            <a:r>
              <a:rPr lang="en-GB" sz="1300" b="1" dirty="0" smtClean="0">
                <a:solidFill>
                  <a:schemeClr val="bg1"/>
                </a:solidFill>
              </a:rPr>
              <a:t>www.rd-alliance.org</a:t>
            </a:r>
          </a:p>
          <a:p>
            <a:pPr algn="l"/>
            <a:r>
              <a:rPr lang="en-GB" sz="1300" b="1" dirty="0" smtClean="0">
                <a:solidFill>
                  <a:schemeClr val="bg1"/>
                </a:solidFill>
              </a:rPr>
              <a:t>@resdatall</a:t>
            </a:r>
          </a:p>
        </p:txBody>
      </p:sp>
      <p:pic>
        <p:nvPicPr>
          <p:cNvPr id="12" name="Picture 2" descr="Creative Commons Licen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46444" y="7138526"/>
            <a:ext cx="734181" cy="258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p:nvSpPr>
        <p:spPr bwMode="auto">
          <a:xfrm>
            <a:off x="9285634" y="7376515"/>
            <a:ext cx="1019486" cy="255667"/>
          </a:xfrm>
          <a:prstGeom prst="rect">
            <a:avLst/>
          </a:prstGeom>
          <a:noFill/>
        </p:spPr>
        <p:txBody>
          <a:bodyPr wrap="none" lIns="100794" tIns="50397" rIns="100794" bIns="50397">
            <a:spAutoFit/>
          </a:bodyPr>
          <a:lstStyle/>
          <a:p>
            <a:pPr>
              <a:defRPr/>
            </a:pPr>
            <a:r>
              <a:rPr lang="en-GB" sz="1000" dirty="0">
                <a:solidFill>
                  <a:schemeClr val="bg2"/>
                </a:solidFill>
                <a:latin typeface="+mj-lt"/>
              </a:rPr>
              <a:t>CC BY-SA 4.0</a:t>
            </a:r>
          </a:p>
        </p:txBody>
      </p:sp>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7317"/>
            <a:ext cx="3024188" cy="7559675"/>
          </a:xfrm>
          <a:prstGeom prst="rect">
            <a:avLst/>
          </a:prstGeom>
        </p:spPr>
      </p:pic>
    </p:spTree>
    <p:extLst>
      <p:ext uri="{BB962C8B-B14F-4D97-AF65-F5344CB8AC3E}">
        <p14:creationId xmlns:p14="http://schemas.microsoft.com/office/powerpoint/2010/main" xmlns="" val="3842405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99" y="287640"/>
            <a:ext cx="8879713" cy="1248120"/>
          </a:xfrm>
        </p:spPr>
        <p:txBody>
          <a:bodyPr/>
          <a:lstStyle/>
          <a:p>
            <a:pPr algn="ctr"/>
            <a:r>
              <a:rPr lang="en-GB" sz="2400" b="1" dirty="0" smtClean="0"/>
              <a:t>What is RDA?	</a:t>
            </a:r>
            <a:endParaRPr lang="en-GB" sz="2400" b="1" dirty="0"/>
          </a:p>
        </p:txBody>
      </p:sp>
      <p:sp>
        <p:nvSpPr>
          <p:cNvPr id="3" name="Content Placeholder 2"/>
          <p:cNvSpPr>
            <a:spLocks noGrp="1"/>
          </p:cNvSpPr>
          <p:nvPr>
            <p:ph idx="4294967295"/>
          </p:nvPr>
        </p:nvSpPr>
        <p:spPr>
          <a:xfrm>
            <a:off x="907256" y="2034580"/>
            <a:ext cx="8316517" cy="2902899"/>
          </a:xfrm>
          <a:prstGeom prst="rect">
            <a:avLst/>
          </a:prstGeom>
        </p:spPr>
        <p:txBody>
          <a:bodyPr lIns="100794" tIns="50397" rIns="100794" bIns="50397">
            <a:normAutofit/>
          </a:bodyPr>
          <a:lstStyle/>
          <a:p>
            <a:r>
              <a:rPr lang="en-GB" dirty="0"/>
              <a:t>RDA is an international </a:t>
            </a:r>
            <a:r>
              <a:rPr lang="en-GB" b="1" dirty="0" smtClean="0"/>
              <a:t>member based organization </a:t>
            </a:r>
            <a:r>
              <a:rPr lang="en-GB" dirty="0"/>
              <a:t>focused on the development of infrastructure and community activities that reduce barriers to data sharing and exchange, and the acceleration of data driven innovation worldwide.</a:t>
            </a:r>
            <a:br>
              <a:rPr lang="en-GB" dirty="0"/>
            </a:br>
            <a:r>
              <a:rPr lang="en-GB" dirty="0"/>
              <a:t/>
            </a:r>
            <a:br>
              <a:rPr lang="en-GB" dirty="0"/>
            </a:br>
            <a:r>
              <a:rPr lang="en-GB" dirty="0"/>
              <a:t>With more than </a:t>
            </a:r>
            <a:r>
              <a:rPr lang="en-GB" dirty="0" smtClean="0"/>
              <a:t>5,600 </a:t>
            </a:r>
            <a:r>
              <a:rPr lang="en-GB" dirty="0"/>
              <a:t>members globally </a:t>
            </a:r>
            <a:r>
              <a:rPr lang="en-GB" dirty="0" smtClean="0"/>
              <a:t>representing 126 </a:t>
            </a:r>
            <a:r>
              <a:rPr lang="en-GB" dirty="0"/>
              <a:t>countries, RDA includes </a:t>
            </a:r>
            <a:r>
              <a:rPr lang="en-GB" b="1" dirty="0" smtClean="0"/>
              <a:t>researchers, scientists and data </a:t>
            </a:r>
            <a:r>
              <a:rPr lang="en-GB" b="1" dirty="0"/>
              <a:t>science professionals </a:t>
            </a:r>
            <a:r>
              <a:rPr lang="en-GB" dirty="0" smtClean="0"/>
              <a:t>working in multiple disciplines, domains and thematic fields and from different types of organisations across the globe. </a:t>
            </a:r>
            <a:r>
              <a:rPr lang="en-GB" dirty="0"/>
              <a:t>  </a:t>
            </a:r>
          </a:p>
        </p:txBody>
      </p:sp>
      <p:sp>
        <p:nvSpPr>
          <p:cNvPr id="4" name="Content Placeholder 21"/>
          <p:cNvSpPr txBox="1">
            <a:spLocks/>
          </p:cNvSpPr>
          <p:nvPr/>
        </p:nvSpPr>
        <p:spPr>
          <a:xfrm>
            <a:off x="907256" y="5195577"/>
            <a:ext cx="8316517" cy="1515627"/>
          </a:xfrm>
          <a:prstGeom prst="rect">
            <a:avLst/>
          </a:prstGeom>
        </p:spPr>
        <p:style>
          <a:lnRef idx="3">
            <a:schemeClr val="lt1"/>
          </a:lnRef>
          <a:fillRef idx="1">
            <a:schemeClr val="accent1"/>
          </a:fillRef>
          <a:effectRef idx="1">
            <a:schemeClr val="accent1"/>
          </a:effectRef>
          <a:fontRef idx="minor">
            <a:schemeClr val="lt1"/>
          </a:fontRef>
        </p:style>
        <p:txBody>
          <a:bodyPr vert="horz" lIns="75596" tIns="37798" rIns="75596" bIns="37798" rtlCol="0">
            <a:normAutofit lnSpcReduction="10000"/>
          </a:bodyPr>
          <a:lstStyle>
            <a:lvl1pPr marL="342900" indent="-342900" algn="l" defTabSz="914400" rtl="0" eaLnBrk="1" latinLnBrk="0" hangingPunct="1">
              <a:spcBef>
                <a:spcPct val="20000"/>
              </a:spcBef>
              <a:buFontTx/>
              <a:buBlip>
                <a:blip r:embed="rId3"/>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accent3">
                  <a:lumMod val="75000"/>
                </a:schemeClr>
              </a:buClr>
              <a:buNone/>
            </a:pPr>
            <a:r>
              <a:rPr lang="en-GB" sz="2000" b="1" i="1" dirty="0" smtClean="0"/>
              <a:t>Mission: RDA </a:t>
            </a:r>
            <a:r>
              <a:rPr lang="en-GB" sz="2000" b="1" i="1" dirty="0"/>
              <a:t>is building the social and technical bridges that enable open sharing of data to achieve its vision of researchers and innovators openly sharing data across technologies, disciplines, and countries to address the grand challenges of society.</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8312" y="731837"/>
            <a:ext cx="1297826" cy="848006"/>
          </a:xfrm>
          <a:prstGeom prst="rect">
            <a:avLst/>
          </a:prstGeom>
        </p:spPr>
      </p:pic>
      <p:sp>
        <p:nvSpPr>
          <p:cNvPr id="6" name="Rectangle 5"/>
          <p:cNvSpPr/>
          <p:nvPr/>
        </p:nvSpPr>
        <p:spPr>
          <a:xfrm>
            <a:off x="287798" y="7088850"/>
            <a:ext cx="2922250" cy="378777"/>
          </a:xfrm>
          <a:prstGeom prst="rect">
            <a:avLst/>
          </a:prstGeom>
        </p:spPr>
        <p:txBody>
          <a:bodyPr wrap="none" lIns="100794" tIns="50397" rIns="100794" bIns="50397">
            <a:spAutoFit/>
          </a:bodyPr>
          <a:lstStyle/>
          <a:p>
            <a:r>
              <a:rPr lang="en-GB" b="1" dirty="0" smtClean="0">
                <a:solidFill>
                  <a:schemeClr val="bg1"/>
                </a:solidFill>
              </a:rPr>
              <a:t>rd-alliance.org/about-</a:t>
            </a:r>
            <a:r>
              <a:rPr lang="en-GB" b="1" dirty="0" err="1" smtClean="0">
                <a:solidFill>
                  <a:schemeClr val="bg1"/>
                </a:solidFill>
              </a:rPr>
              <a:t>rda</a:t>
            </a:r>
            <a:endParaRPr lang="en-GB" b="1" dirty="0">
              <a:solidFill>
                <a:schemeClr val="bg1"/>
              </a:solidFill>
            </a:endParaRPr>
          </a:p>
        </p:txBody>
      </p:sp>
      <p:sp>
        <p:nvSpPr>
          <p:cNvPr id="9" name="Segnaposto piè di pagina 6"/>
          <p:cNvSpPr>
            <a:spLocks noGrp="1"/>
          </p:cNvSpPr>
          <p:nvPr>
            <p:ph type="ftr" sz="quarter" idx="4294967295"/>
          </p:nvPr>
        </p:nvSpPr>
        <p:spPr>
          <a:xfrm>
            <a:off x="6123601" y="6969301"/>
            <a:ext cx="4017836" cy="590374"/>
          </a:xfrm>
          <a:prstGeom prst="rect">
            <a:avLst/>
          </a:prstGeom>
        </p:spPr>
        <p:txBody>
          <a:bodyPr lIns="100794" tIns="50397" rIns="100794" bIns="50397"/>
          <a:lstStyle/>
          <a:p>
            <a:pPr algn="l"/>
            <a:r>
              <a:rPr lang="en-GB" sz="1300" b="1" dirty="0" smtClean="0">
                <a:solidFill>
                  <a:schemeClr val="bg1"/>
                </a:solidFill>
              </a:rPr>
              <a:t>www.rd-alliance.org</a:t>
            </a:r>
          </a:p>
          <a:p>
            <a:pPr algn="l"/>
            <a:r>
              <a:rPr lang="en-GB" sz="1300" b="1" dirty="0" smtClean="0">
                <a:solidFill>
                  <a:schemeClr val="bg1"/>
                </a:solidFill>
              </a:rPr>
              <a:t>@resdatall</a:t>
            </a:r>
          </a:p>
        </p:txBody>
      </p:sp>
      <p:pic>
        <p:nvPicPr>
          <p:cNvPr id="10" name="Picture 2" descr="Creative Commons Licen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346444" y="7138526"/>
            <a:ext cx="734181" cy="258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bwMode="auto">
          <a:xfrm>
            <a:off x="9285634" y="7376515"/>
            <a:ext cx="1019486" cy="255667"/>
          </a:xfrm>
          <a:prstGeom prst="rect">
            <a:avLst/>
          </a:prstGeom>
          <a:noFill/>
        </p:spPr>
        <p:txBody>
          <a:bodyPr wrap="none" lIns="100794" tIns="50397" rIns="100794" bIns="50397">
            <a:spAutoFit/>
          </a:bodyPr>
          <a:lstStyle/>
          <a:p>
            <a:pPr>
              <a:defRPr/>
            </a:pPr>
            <a:r>
              <a:rPr lang="en-GB" sz="1000" dirty="0">
                <a:solidFill>
                  <a:schemeClr val="bg2"/>
                </a:solidFill>
                <a:latin typeface="+mj-lt"/>
              </a:rPr>
              <a:t>CC BY-SA 4.0</a:t>
            </a:r>
          </a:p>
        </p:txBody>
      </p:sp>
    </p:spTree>
    <p:extLst>
      <p:ext uri="{BB962C8B-B14F-4D97-AF65-F5344CB8AC3E}">
        <p14:creationId xmlns:p14="http://schemas.microsoft.com/office/powerpoint/2010/main" xmlns="" val="2865101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0" y="287640"/>
            <a:ext cx="8879712" cy="1248120"/>
          </a:xfrm>
        </p:spPr>
        <p:txBody>
          <a:bodyPr/>
          <a:lstStyle/>
          <a:p>
            <a:pPr algn="r"/>
            <a:r>
              <a:rPr lang="en-GB" sz="2400" b="1" dirty="0"/>
              <a:t>Who Can Join RDA?</a:t>
            </a:r>
          </a:p>
        </p:txBody>
      </p:sp>
      <p:sp>
        <p:nvSpPr>
          <p:cNvPr id="3" name="Content Placeholder 2"/>
          <p:cNvSpPr>
            <a:spLocks noGrp="1"/>
          </p:cNvSpPr>
          <p:nvPr>
            <p:ph idx="4294967295"/>
          </p:nvPr>
        </p:nvSpPr>
        <p:spPr>
          <a:xfrm>
            <a:off x="907256" y="2015268"/>
            <a:ext cx="8316517" cy="4435009"/>
          </a:xfrm>
          <a:prstGeom prst="rect">
            <a:avLst/>
          </a:prstGeom>
        </p:spPr>
        <p:txBody>
          <a:bodyPr lIns="274320" tIns="50397" rIns="100794" bIns="50397">
            <a:normAutofit lnSpcReduction="10000"/>
          </a:bodyPr>
          <a:lstStyle/>
          <a:p>
            <a:pPr marL="221747" lvl="1"/>
            <a:r>
              <a:rPr lang="en-US" sz="2200" i="1" dirty="0"/>
              <a:t>Any individual or organization, regardless of profession or discipline, with an interest in reducing the barriers to data sharing and re-use and who agrees to RDA’s guiding principles of</a:t>
            </a:r>
            <a:r>
              <a:rPr lang="en-US" sz="2200" i="1" dirty="0" smtClean="0"/>
              <a:t>:</a:t>
            </a:r>
          </a:p>
          <a:p>
            <a:pPr>
              <a:buFont typeface="Arial" pitchFamily="34" charset="0"/>
              <a:buChar char="•"/>
              <a:tabLst>
                <a:tab pos="427851" algn="l"/>
              </a:tabLst>
            </a:pPr>
            <a:r>
              <a:rPr lang="en-US" sz="2200" i="1" dirty="0" smtClean="0"/>
              <a:t>	</a:t>
            </a:r>
            <a:r>
              <a:rPr lang="en-US" sz="2200" i="1" dirty="0" smtClean="0"/>
              <a:t>Openness</a:t>
            </a:r>
            <a:endParaRPr lang="en-US" sz="2200" i="1" dirty="0" smtClean="0"/>
          </a:p>
          <a:p>
            <a:pPr lvl="8">
              <a:buFont typeface="Arial" pitchFamily="34" charset="0"/>
              <a:buChar char="•"/>
              <a:tabLst>
                <a:tab pos="427851" algn="l"/>
              </a:tabLst>
            </a:pPr>
            <a:r>
              <a:rPr lang="en-US" sz="2200" i="1" dirty="0" smtClean="0"/>
              <a:t>	Consensus</a:t>
            </a:r>
          </a:p>
          <a:p>
            <a:pPr lvl="8">
              <a:buFont typeface="Arial" pitchFamily="34" charset="0"/>
              <a:buChar char="•"/>
              <a:tabLst>
                <a:tab pos="427851" algn="l"/>
              </a:tabLst>
            </a:pPr>
            <a:r>
              <a:rPr lang="en-US" sz="2200" i="1" dirty="0" smtClean="0"/>
              <a:t>	Balance</a:t>
            </a:r>
            <a:endParaRPr lang="en-US" sz="2200" i="1" dirty="0"/>
          </a:p>
          <a:p>
            <a:pPr lvl="8">
              <a:buFont typeface="Arial" pitchFamily="34" charset="0"/>
              <a:buChar char="•"/>
              <a:tabLst>
                <a:tab pos="427851" algn="l"/>
              </a:tabLst>
            </a:pPr>
            <a:r>
              <a:rPr lang="en-US" sz="2200" i="1" dirty="0" smtClean="0"/>
              <a:t>	Harmonization</a:t>
            </a:r>
            <a:endParaRPr lang="en-US" sz="2200" i="1" dirty="0"/>
          </a:p>
          <a:p>
            <a:pPr lvl="8">
              <a:buFont typeface="Arial" pitchFamily="34" charset="0"/>
              <a:buChar char="•"/>
              <a:tabLst>
                <a:tab pos="427851" algn="l"/>
              </a:tabLst>
            </a:pPr>
            <a:r>
              <a:rPr lang="en-US" sz="2200" i="1" dirty="0" smtClean="0"/>
              <a:t>	Community-driven</a:t>
            </a:r>
            <a:endParaRPr lang="en-US" sz="2200" i="1" dirty="0"/>
          </a:p>
          <a:p>
            <a:pPr lvl="8">
              <a:buFont typeface="Arial" pitchFamily="34" charset="0"/>
              <a:buChar char="•"/>
              <a:tabLst>
                <a:tab pos="427851" algn="l"/>
              </a:tabLst>
            </a:pPr>
            <a:r>
              <a:rPr lang="en-US" sz="2200" i="1" dirty="0" smtClean="0"/>
              <a:t>	Non-profit </a:t>
            </a:r>
            <a:r>
              <a:rPr lang="en-US" sz="2200" i="1" dirty="0"/>
              <a:t>and technology-neutra</a:t>
            </a:r>
            <a:r>
              <a:rPr lang="en-US" sz="1700" i="1" dirty="0"/>
              <a:t>l</a:t>
            </a:r>
          </a:p>
          <a:p>
            <a:pPr algn="ctr"/>
            <a:endParaRPr lang="en-GB" sz="2300" b="1" dirty="0" smtClean="0">
              <a:solidFill>
                <a:srgbClr val="00B050"/>
              </a:solidFill>
            </a:endParaRPr>
          </a:p>
          <a:p>
            <a:pPr algn="ctr"/>
            <a:r>
              <a:rPr lang="en-GB" sz="2300" b="1" dirty="0" smtClean="0">
                <a:solidFill>
                  <a:srgbClr val="00B050"/>
                </a:solidFill>
              </a:rPr>
              <a:t>Individual </a:t>
            </a:r>
            <a:r>
              <a:rPr lang="en-GB" sz="2300" b="1" dirty="0">
                <a:solidFill>
                  <a:srgbClr val="00B050"/>
                </a:solidFill>
              </a:rPr>
              <a:t>Membership is free @ </a:t>
            </a:r>
            <a:br>
              <a:rPr lang="en-GB" sz="2300" b="1" dirty="0">
                <a:solidFill>
                  <a:srgbClr val="00B050"/>
                </a:solidFill>
              </a:rPr>
            </a:br>
            <a:r>
              <a:rPr lang="en-GB" sz="2300" b="1" dirty="0">
                <a:solidFill>
                  <a:srgbClr val="00B050"/>
                </a:solidFill>
              </a:rPr>
              <a:t>https://www.rd-alliance.org/user/register</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 y="944960"/>
            <a:ext cx="1297826" cy="8480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56149" y="3229194"/>
            <a:ext cx="2952677" cy="1213016"/>
          </a:xfrm>
          <a:prstGeom prst="rect">
            <a:avLst/>
          </a:prstGeom>
        </p:spPr>
      </p:pic>
      <p:sp>
        <p:nvSpPr>
          <p:cNvPr id="10" name="Rectangle 5"/>
          <p:cNvSpPr/>
          <p:nvPr/>
        </p:nvSpPr>
        <p:spPr>
          <a:xfrm>
            <a:off x="287798" y="7088850"/>
            <a:ext cx="3768635" cy="378777"/>
          </a:xfrm>
          <a:prstGeom prst="rect">
            <a:avLst/>
          </a:prstGeom>
        </p:spPr>
        <p:txBody>
          <a:bodyPr wrap="none" lIns="100794" tIns="50397" rIns="100794" bIns="50397">
            <a:spAutoFit/>
          </a:bodyPr>
          <a:lstStyle/>
          <a:p>
            <a:r>
              <a:rPr lang="en-GB" b="1" dirty="0" smtClean="0">
                <a:solidFill>
                  <a:schemeClr val="bg1"/>
                </a:solidFill>
              </a:rPr>
              <a:t>rd-alliance.org/get-involved.html</a:t>
            </a:r>
            <a:endParaRPr lang="en-GB" b="1" dirty="0">
              <a:solidFill>
                <a:schemeClr val="bg1"/>
              </a:solidFill>
            </a:endParaRPr>
          </a:p>
        </p:txBody>
      </p:sp>
      <p:sp>
        <p:nvSpPr>
          <p:cNvPr id="9" name="Segnaposto piè di pagina 6"/>
          <p:cNvSpPr>
            <a:spLocks noGrp="1"/>
          </p:cNvSpPr>
          <p:nvPr>
            <p:ph type="ftr" sz="quarter" idx="4294967295"/>
          </p:nvPr>
        </p:nvSpPr>
        <p:spPr>
          <a:xfrm>
            <a:off x="6123601" y="6969301"/>
            <a:ext cx="4017836" cy="590374"/>
          </a:xfrm>
          <a:prstGeom prst="rect">
            <a:avLst/>
          </a:prstGeom>
        </p:spPr>
        <p:txBody>
          <a:bodyPr lIns="100794" tIns="50397" rIns="100794" bIns="50397"/>
          <a:lstStyle/>
          <a:p>
            <a:pPr algn="l"/>
            <a:r>
              <a:rPr lang="en-GB" sz="1300" b="1" dirty="0" smtClean="0">
                <a:solidFill>
                  <a:schemeClr val="bg1"/>
                </a:solidFill>
              </a:rPr>
              <a:t>www.rd-alliance.org</a:t>
            </a:r>
          </a:p>
          <a:p>
            <a:pPr algn="l"/>
            <a:r>
              <a:rPr lang="en-GB" sz="1300" b="1" dirty="0" smtClean="0">
                <a:solidFill>
                  <a:schemeClr val="bg1"/>
                </a:solidFill>
              </a:rPr>
              <a:t>@resdatall</a:t>
            </a:r>
          </a:p>
        </p:txBody>
      </p:sp>
      <p:pic>
        <p:nvPicPr>
          <p:cNvPr id="11" name="Picture 2" descr="Creative Commons Licen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46444" y="7138526"/>
            <a:ext cx="734181" cy="258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bwMode="auto">
          <a:xfrm>
            <a:off x="9285634" y="7376515"/>
            <a:ext cx="1019486" cy="255667"/>
          </a:xfrm>
          <a:prstGeom prst="rect">
            <a:avLst/>
          </a:prstGeom>
          <a:noFill/>
        </p:spPr>
        <p:txBody>
          <a:bodyPr wrap="none" lIns="100794" tIns="50397" rIns="100794" bIns="50397">
            <a:spAutoFit/>
          </a:bodyPr>
          <a:lstStyle/>
          <a:p>
            <a:pPr>
              <a:defRPr/>
            </a:pPr>
            <a:r>
              <a:rPr lang="en-GB" sz="1000" dirty="0">
                <a:solidFill>
                  <a:schemeClr val="bg2"/>
                </a:solidFill>
                <a:latin typeface="+mj-lt"/>
              </a:rPr>
              <a:t>CC BY-SA 4.0</a:t>
            </a:r>
          </a:p>
        </p:txBody>
      </p:sp>
    </p:spTree>
    <p:extLst>
      <p:ext uri="{BB962C8B-B14F-4D97-AF65-F5344CB8AC3E}">
        <p14:creationId xmlns:p14="http://schemas.microsoft.com/office/powerpoint/2010/main" xmlns="" val="776832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9520" y="1254227"/>
            <a:ext cx="9991633" cy="3535255"/>
          </a:xfrm>
          <a:prstGeom prst="rect">
            <a:avLst/>
          </a:prstGeom>
          <a:solidFill>
            <a:schemeClr val="accent4">
              <a:lumMod val="60000"/>
              <a:lumOff val="40000"/>
            </a:schemeClr>
          </a:solidFill>
          <a:ln w="12700">
            <a:noFill/>
          </a:ln>
          <a:effectLst>
            <a:glow rad="63500">
              <a:schemeClr val="accent3">
                <a:satMod val="175000"/>
                <a:alpha val="40000"/>
              </a:schemeClr>
            </a:glow>
          </a:effectLst>
        </p:spPr>
        <p:txBody>
          <a:bodyPr lIns="100794" tIns="50397" rIns="100794" bIns="50397" numCol="2">
            <a:noAutofit/>
          </a:bodyPr>
          <a:lstStyle/>
          <a:p>
            <a:pPr>
              <a:defRPr/>
            </a:pPr>
            <a:r>
              <a:rPr lang="en-US" b="1" dirty="0">
                <a:solidFill>
                  <a:schemeClr val="tx1"/>
                </a:solidFill>
                <a:latin typeface="Gisha" panose="020B0502040204020203" pitchFamily="34" charset="-79"/>
                <a:cs typeface="Gisha" panose="020B0502040204020203" pitchFamily="34" charset="-79"/>
              </a:rPr>
              <a:t>Domain Science - focused</a:t>
            </a:r>
          </a:p>
          <a:p>
            <a:pPr>
              <a:spcBef>
                <a:spcPts val="496"/>
              </a:spcBef>
              <a:buFont typeface="Wingdings" pitchFamily="2" charset="2"/>
              <a:buChar char="q"/>
              <a:defRPr/>
            </a:pPr>
            <a:r>
              <a:rPr lang="en-US" sz="1300" b="1" dirty="0" err="1">
                <a:solidFill>
                  <a:schemeClr val="tx1"/>
                </a:solidFill>
                <a:latin typeface="Gisha" panose="020B0502040204020203" pitchFamily="34" charset="-79"/>
                <a:cs typeface="Gisha" panose="020B0502040204020203" pitchFamily="34" charset="-79"/>
              </a:rPr>
              <a:t>Agrisemantics</a:t>
            </a:r>
            <a:r>
              <a:rPr lang="en-US" sz="1300" b="1" dirty="0">
                <a:solidFill>
                  <a:schemeClr val="tx1"/>
                </a:solidFill>
                <a:latin typeface="Gisha" panose="020B0502040204020203" pitchFamily="34" charset="-79"/>
                <a:cs typeface="Gisha" panose="020B0502040204020203" pitchFamily="34" charset="-79"/>
              </a:rPr>
              <a:t> WG</a:t>
            </a:r>
          </a:p>
          <a:p>
            <a:pPr>
              <a:spcBef>
                <a:spcPts val="496"/>
              </a:spcBef>
              <a:buFont typeface="Wingdings" pitchFamily="2" charset="2"/>
              <a:buChar char="q"/>
              <a:defRPr/>
            </a:pPr>
            <a:r>
              <a:rPr lang="en-US" sz="1300" b="1" dirty="0" err="1">
                <a:solidFill>
                  <a:schemeClr val="tx1"/>
                </a:solidFill>
                <a:latin typeface="Gisha" panose="020B0502040204020203" pitchFamily="34" charset="-79"/>
                <a:cs typeface="Gisha" panose="020B0502040204020203" pitchFamily="34" charset="-79"/>
              </a:rPr>
              <a:t>BioSharing</a:t>
            </a:r>
            <a:r>
              <a:rPr lang="en-US" sz="1300" b="1" dirty="0">
                <a:solidFill>
                  <a:schemeClr val="tx1"/>
                </a:solidFill>
                <a:latin typeface="Gisha" panose="020B0502040204020203" pitchFamily="34" charset="-79"/>
                <a:cs typeface="Gisha" panose="020B0502040204020203" pitchFamily="34" charset="-79"/>
              </a:rPr>
              <a:t> Registry WG</a:t>
            </a:r>
          </a:p>
          <a:p>
            <a:pPr>
              <a:spcBef>
                <a:spcPts val="496"/>
              </a:spcBef>
              <a:buFont typeface="Wingdings" pitchFamily="2" charset="2"/>
              <a:buChar char="q"/>
              <a:defRPr/>
            </a:pPr>
            <a:r>
              <a:rPr lang="en-US" sz="1300" b="1" dirty="0">
                <a:solidFill>
                  <a:schemeClr val="tx1"/>
                </a:solidFill>
                <a:latin typeface="Gisha" panose="020B0502040204020203" pitchFamily="34" charset="-79"/>
                <a:cs typeface="Gisha" panose="020B0502040204020203" pitchFamily="34" charset="-79"/>
              </a:rPr>
              <a:t>Fisheries Data Interoperability WG</a:t>
            </a:r>
          </a:p>
          <a:p>
            <a:pPr>
              <a:spcBef>
                <a:spcPts val="496"/>
              </a:spcBef>
              <a:buFont typeface="Wingdings" pitchFamily="2" charset="2"/>
              <a:buChar char="q"/>
              <a:defRPr/>
            </a:pPr>
            <a:r>
              <a:rPr lang="en-US" sz="1300" b="1" dirty="0">
                <a:solidFill>
                  <a:schemeClr val="tx1"/>
                </a:solidFill>
                <a:latin typeface="Gisha" panose="020B0502040204020203" pitchFamily="34" charset="-79"/>
                <a:cs typeface="Gisha" panose="020B0502040204020203" pitchFamily="34" charset="-79"/>
              </a:rPr>
              <a:t>On-Farm Data Sharing (OFDS) WG</a:t>
            </a:r>
          </a:p>
          <a:p>
            <a:pPr>
              <a:spcBef>
                <a:spcPts val="496"/>
              </a:spcBef>
              <a:buFont typeface="Wingdings" pitchFamily="2" charset="2"/>
              <a:buChar char="q"/>
              <a:defRPr/>
            </a:pPr>
            <a:r>
              <a:rPr lang="it-IT" sz="1300" b="1" dirty="0">
                <a:solidFill>
                  <a:schemeClr val="tx1"/>
                </a:solidFill>
                <a:latin typeface="Gisha" panose="020B0502040204020203" pitchFamily="34" charset="-79"/>
                <a:cs typeface="Gisha" panose="020B0502040204020203" pitchFamily="34" charset="-79"/>
              </a:rPr>
              <a:t>Rice Data Interoperability WG</a:t>
            </a:r>
          </a:p>
          <a:p>
            <a:pPr>
              <a:spcBef>
                <a:spcPts val="496"/>
              </a:spcBef>
              <a:buFont typeface="Wingdings" pitchFamily="2" charset="2"/>
              <a:buChar char="q"/>
              <a:defRPr/>
            </a:pPr>
            <a:r>
              <a:rPr lang="it-IT" sz="1300" b="1" dirty="0" err="1">
                <a:solidFill>
                  <a:schemeClr val="tx1"/>
                </a:solidFill>
                <a:latin typeface="Gisha" panose="020B0502040204020203" pitchFamily="34" charset="-79"/>
                <a:cs typeface="Gisha" panose="020B0502040204020203" pitchFamily="34" charset="-79"/>
              </a:rPr>
              <a:t>Wheat</a:t>
            </a:r>
            <a:r>
              <a:rPr lang="it-IT" sz="1300" b="1" dirty="0">
                <a:solidFill>
                  <a:schemeClr val="tx1"/>
                </a:solidFill>
                <a:latin typeface="Gisha" panose="020B0502040204020203" pitchFamily="34" charset="-79"/>
                <a:cs typeface="Gisha" panose="020B0502040204020203" pitchFamily="34" charset="-79"/>
              </a:rPr>
              <a:t> Data </a:t>
            </a:r>
            <a:r>
              <a:rPr lang="it-IT" sz="1300" b="1" dirty="0" err="1">
                <a:solidFill>
                  <a:schemeClr val="tx1"/>
                </a:solidFill>
                <a:latin typeface="Gisha" panose="020B0502040204020203" pitchFamily="34" charset="-79"/>
                <a:cs typeface="Gisha" panose="020B0502040204020203" pitchFamily="34" charset="-79"/>
              </a:rPr>
              <a:t>Interoperability</a:t>
            </a:r>
            <a:r>
              <a:rPr lang="it-IT" sz="1300" b="1" dirty="0">
                <a:solidFill>
                  <a:schemeClr val="tx1"/>
                </a:solidFill>
                <a:latin typeface="Gisha" panose="020B0502040204020203" pitchFamily="34" charset="-79"/>
                <a:cs typeface="Gisha" panose="020B0502040204020203" pitchFamily="34" charset="-79"/>
              </a:rPr>
              <a:t> WG</a:t>
            </a:r>
          </a:p>
          <a:p>
            <a:pPr>
              <a:spcBef>
                <a:spcPts val="496"/>
              </a:spcBef>
              <a:buFont typeface="Wingdings" pitchFamily="2" charset="2"/>
              <a:buChar char="q"/>
              <a:defRPr/>
            </a:pPr>
            <a:r>
              <a:rPr lang="en-US" sz="1300" dirty="0">
                <a:solidFill>
                  <a:schemeClr val="tx1"/>
                </a:solidFill>
                <a:latin typeface="Gisha" panose="020B0502040204020203" pitchFamily="34" charset="-79"/>
                <a:cs typeface="Gisha" panose="020B0502040204020203" pitchFamily="34" charset="-79"/>
              </a:rPr>
              <a:t>Agricultural Data IG (IGAD)</a:t>
            </a:r>
          </a:p>
          <a:p>
            <a:pPr>
              <a:spcBef>
                <a:spcPts val="496"/>
              </a:spcBef>
              <a:buFont typeface="Wingdings" pitchFamily="2" charset="2"/>
              <a:buChar char="q"/>
              <a:defRPr/>
            </a:pPr>
            <a:r>
              <a:rPr lang="en-US" sz="1300" dirty="0">
                <a:solidFill>
                  <a:schemeClr val="tx1"/>
                </a:solidFill>
                <a:latin typeface="Gisha" panose="020B0502040204020203" pitchFamily="34" charset="-79"/>
                <a:cs typeface="Gisha" panose="020B0502040204020203" pitchFamily="34" charset="-79"/>
              </a:rPr>
              <a:t>Biodiversity Data Integration IG</a:t>
            </a:r>
          </a:p>
          <a:p>
            <a:pPr>
              <a:spcBef>
                <a:spcPts val="496"/>
              </a:spcBef>
              <a:buFont typeface="Wingdings" pitchFamily="2" charset="2"/>
              <a:buChar char="q"/>
              <a:defRPr/>
            </a:pPr>
            <a:r>
              <a:rPr lang="en-US" sz="1300" dirty="0">
                <a:solidFill>
                  <a:schemeClr val="tx1"/>
                </a:solidFill>
                <a:latin typeface="Gisha" panose="020B0502040204020203" pitchFamily="34" charset="-79"/>
                <a:cs typeface="Gisha" panose="020B0502040204020203" pitchFamily="34" charset="-79"/>
              </a:rPr>
              <a:t>Chemistry Research Data IG</a:t>
            </a:r>
          </a:p>
          <a:p>
            <a:pPr>
              <a:spcBef>
                <a:spcPts val="496"/>
              </a:spcBef>
              <a:buFont typeface="Wingdings" pitchFamily="2" charset="2"/>
              <a:buChar char="q"/>
              <a:defRPr/>
            </a:pPr>
            <a:r>
              <a:rPr lang="en-US" sz="1300" dirty="0">
                <a:solidFill>
                  <a:schemeClr val="tx1"/>
                </a:solidFill>
                <a:latin typeface="Gisha" panose="020B0502040204020203" pitchFamily="34" charset="-79"/>
                <a:cs typeface="Gisha" panose="020B0502040204020203" pitchFamily="34" charset="-79"/>
              </a:rPr>
              <a:t>Digital Practices in History and Ethnography IG</a:t>
            </a:r>
          </a:p>
          <a:p>
            <a:pPr>
              <a:spcBef>
                <a:spcPts val="496"/>
              </a:spcBef>
              <a:buFont typeface="Wingdings" pitchFamily="2" charset="2"/>
              <a:buChar char="q"/>
              <a:defRPr/>
            </a:pPr>
            <a:endParaRPr lang="en-US" sz="1300" dirty="0">
              <a:solidFill>
                <a:schemeClr val="tx1"/>
              </a:solidFill>
              <a:latin typeface="Gisha" panose="020B0502040204020203" pitchFamily="34" charset="-79"/>
              <a:cs typeface="Gisha" panose="020B0502040204020203" pitchFamily="34" charset="-79"/>
            </a:endParaRPr>
          </a:p>
          <a:p>
            <a:pPr>
              <a:spcBef>
                <a:spcPts val="496"/>
              </a:spcBef>
              <a:buFont typeface="Wingdings" pitchFamily="2" charset="2"/>
              <a:buChar char="q"/>
              <a:defRPr/>
            </a:pPr>
            <a:r>
              <a:rPr lang="en-US" sz="1300" dirty="0">
                <a:solidFill>
                  <a:schemeClr val="tx1"/>
                </a:solidFill>
                <a:latin typeface="Gisha" panose="020B0502040204020203" pitchFamily="34" charset="-79"/>
                <a:cs typeface="Gisha" panose="020B0502040204020203" pitchFamily="34" charset="-79"/>
              </a:rPr>
              <a:t>Geospatial IG</a:t>
            </a:r>
          </a:p>
          <a:p>
            <a:pPr>
              <a:spcBef>
                <a:spcPts val="496"/>
              </a:spcBef>
              <a:buFont typeface="Wingdings" pitchFamily="2" charset="2"/>
              <a:buChar char="q"/>
              <a:defRPr/>
            </a:pPr>
            <a:r>
              <a:rPr lang="en-US" sz="1300" dirty="0">
                <a:solidFill>
                  <a:schemeClr val="tx1"/>
                </a:solidFill>
                <a:latin typeface="Gisha" panose="020B0502040204020203" pitchFamily="34" charset="-79"/>
                <a:cs typeface="Gisha" panose="020B0502040204020203" pitchFamily="34" charset="-79"/>
              </a:rPr>
              <a:t>Global Water Information IG</a:t>
            </a:r>
          </a:p>
          <a:p>
            <a:pPr>
              <a:spcBef>
                <a:spcPts val="496"/>
              </a:spcBef>
              <a:buFont typeface="Wingdings" pitchFamily="2" charset="2"/>
              <a:buChar char="q"/>
              <a:defRPr/>
            </a:pPr>
            <a:r>
              <a:rPr lang="en-US" sz="1300" dirty="0">
                <a:solidFill>
                  <a:schemeClr val="tx1"/>
                </a:solidFill>
                <a:latin typeface="Gisha" panose="020B0502040204020203" pitchFamily="34" charset="-79"/>
                <a:cs typeface="Gisha" panose="020B0502040204020203" pitchFamily="34" charset="-79"/>
              </a:rPr>
              <a:t>Health Data IG</a:t>
            </a:r>
          </a:p>
          <a:p>
            <a:pPr>
              <a:spcBef>
                <a:spcPts val="496"/>
              </a:spcBef>
              <a:buFont typeface="Wingdings" pitchFamily="2" charset="2"/>
              <a:buChar char="q"/>
              <a:defRPr/>
            </a:pPr>
            <a:r>
              <a:rPr lang="en-US" sz="1300" dirty="0">
                <a:solidFill>
                  <a:schemeClr val="tx1"/>
                </a:solidFill>
                <a:latin typeface="Gisha" panose="020B0502040204020203" pitchFamily="34" charset="-79"/>
                <a:cs typeface="Gisha" panose="020B0502040204020203" pitchFamily="34" charset="-79"/>
              </a:rPr>
              <a:t>Linguistics Data Interest Group </a:t>
            </a:r>
          </a:p>
          <a:p>
            <a:pPr>
              <a:spcBef>
                <a:spcPts val="496"/>
              </a:spcBef>
              <a:buFont typeface="Wingdings" pitchFamily="2" charset="2"/>
              <a:buChar char="q"/>
              <a:defRPr/>
            </a:pPr>
            <a:r>
              <a:rPr lang="en-US" sz="1300" dirty="0">
                <a:solidFill>
                  <a:schemeClr val="tx1"/>
                </a:solidFill>
                <a:latin typeface="Gisha" panose="020B0502040204020203" pitchFamily="34" charset="-79"/>
                <a:cs typeface="Gisha" panose="020B0502040204020203" pitchFamily="34" charset="-79"/>
              </a:rPr>
              <a:t>Mapping the Landscape IG</a:t>
            </a:r>
          </a:p>
          <a:p>
            <a:pPr>
              <a:spcBef>
                <a:spcPts val="496"/>
              </a:spcBef>
              <a:buFont typeface="Wingdings" pitchFamily="2" charset="2"/>
              <a:buChar char="q"/>
              <a:defRPr/>
            </a:pPr>
            <a:r>
              <a:rPr lang="it-IT" sz="1300" dirty="0">
                <a:solidFill>
                  <a:schemeClr val="tx1"/>
                </a:solidFill>
                <a:latin typeface="Gisha" panose="020B0502040204020203" pitchFamily="34" charset="-79"/>
                <a:cs typeface="Gisha" panose="020B0502040204020203" pitchFamily="34" charset="-79"/>
              </a:rPr>
              <a:t>Marine Data </a:t>
            </a:r>
            <a:r>
              <a:rPr lang="it-IT" sz="1300" dirty="0" err="1">
                <a:solidFill>
                  <a:schemeClr val="tx1"/>
                </a:solidFill>
                <a:latin typeface="Gisha" panose="020B0502040204020203" pitchFamily="34" charset="-79"/>
                <a:cs typeface="Gisha" panose="020B0502040204020203" pitchFamily="34" charset="-79"/>
              </a:rPr>
              <a:t>Harmonization</a:t>
            </a:r>
            <a:r>
              <a:rPr lang="it-IT" sz="1300" dirty="0">
                <a:solidFill>
                  <a:schemeClr val="tx1"/>
                </a:solidFill>
                <a:latin typeface="Gisha" panose="020B0502040204020203" pitchFamily="34" charset="-79"/>
                <a:cs typeface="Gisha" panose="020B0502040204020203" pitchFamily="34" charset="-79"/>
              </a:rPr>
              <a:t> IG</a:t>
            </a:r>
          </a:p>
          <a:p>
            <a:pPr>
              <a:spcBef>
                <a:spcPts val="496"/>
              </a:spcBef>
              <a:buFont typeface="Wingdings" pitchFamily="2" charset="2"/>
              <a:buChar char="q"/>
              <a:defRPr/>
            </a:pPr>
            <a:r>
              <a:rPr lang="en-US" sz="1300" dirty="0">
                <a:solidFill>
                  <a:schemeClr val="tx1"/>
                </a:solidFill>
                <a:latin typeface="Gisha" panose="020B0502040204020203" pitchFamily="34" charset="-79"/>
                <a:cs typeface="Gisha" panose="020B0502040204020203" pitchFamily="34" charset="-79"/>
              </a:rPr>
              <a:t>Quality of Urban Life IG</a:t>
            </a:r>
          </a:p>
          <a:p>
            <a:pPr>
              <a:spcBef>
                <a:spcPts val="496"/>
              </a:spcBef>
              <a:buFont typeface="Wingdings" pitchFamily="2" charset="2"/>
              <a:buChar char="q"/>
              <a:defRPr/>
            </a:pPr>
            <a:r>
              <a:rPr lang="it-IT" sz="1200" dirty="0">
                <a:solidFill>
                  <a:schemeClr val="tx1"/>
                </a:solidFill>
                <a:latin typeface="Gisha" panose="020B0502040204020203" pitchFamily="34" charset="-79"/>
                <a:cs typeface="Gisha" panose="020B0502040204020203" pitchFamily="34" charset="-79"/>
              </a:rPr>
              <a:t>RDA/CODATA Materials Data, Infrastructure &amp; Interoperability  IG</a:t>
            </a:r>
          </a:p>
          <a:p>
            <a:pPr>
              <a:spcBef>
                <a:spcPts val="496"/>
              </a:spcBef>
              <a:buFont typeface="Wingdings" pitchFamily="2" charset="2"/>
              <a:buChar char="q"/>
              <a:defRPr/>
            </a:pPr>
            <a:r>
              <a:rPr lang="en-US" sz="1300" dirty="0">
                <a:solidFill>
                  <a:schemeClr val="tx1"/>
                </a:solidFill>
                <a:latin typeface="Gisha" panose="020B0502040204020203" pitchFamily="34" charset="-79"/>
                <a:cs typeface="Gisha" panose="020B0502040204020203" pitchFamily="34" charset="-79"/>
              </a:rPr>
              <a:t>Research data needs of the Photon and Neutron Science community IG</a:t>
            </a:r>
          </a:p>
          <a:p>
            <a:pPr>
              <a:spcBef>
                <a:spcPts val="496"/>
              </a:spcBef>
              <a:buFont typeface="Wingdings" pitchFamily="2" charset="2"/>
              <a:buChar char="q"/>
              <a:defRPr/>
            </a:pPr>
            <a:r>
              <a:rPr lang="en-US" sz="1300" dirty="0">
                <a:solidFill>
                  <a:schemeClr val="tx1"/>
                </a:solidFill>
                <a:latin typeface="Gisha" panose="020B0502040204020203" pitchFamily="34" charset="-79"/>
                <a:cs typeface="Gisha" panose="020B0502040204020203" pitchFamily="34" charset="-79"/>
              </a:rPr>
              <a:t>Small Unmanned Aircraft Systems’ Data IG</a:t>
            </a:r>
            <a:endParaRPr lang="it-IT" sz="1300" dirty="0">
              <a:solidFill>
                <a:schemeClr val="tx1"/>
              </a:solidFill>
              <a:latin typeface="Gisha" panose="020B0502040204020203" pitchFamily="34" charset="-79"/>
              <a:cs typeface="Gisha" panose="020B0502040204020203" pitchFamily="34" charset="-79"/>
            </a:endParaRPr>
          </a:p>
          <a:p>
            <a:pPr>
              <a:spcBef>
                <a:spcPts val="496"/>
              </a:spcBef>
              <a:buFont typeface="Wingdings" pitchFamily="2" charset="2"/>
              <a:buChar char="q"/>
              <a:defRPr/>
            </a:pPr>
            <a:r>
              <a:rPr lang="en-US" sz="1300" dirty="0">
                <a:solidFill>
                  <a:schemeClr val="tx1"/>
                </a:solidFill>
                <a:latin typeface="Gisha" panose="020B0502040204020203" pitchFamily="34" charset="-79"/>
                <a:cs typeface="Gisha" panose="020B0502040204020203" pitchFamily="34" charset="-79"/>
              </a:rPr>
              <a:t>Structural Biology IG</a:t>
            </a:r>
          </a:p>
          <a:p>
            <a:pPr>
              <a:spcBef>
                <a:spcPts val="496"/>
              </a:spcBef>
              <a:buFont typeface="Wingdings" pitchFamily="2" charset="2"/>
              <a:buChar char="q"/>
              <a:defRPr/>
            </a:pPr>
            <a:r>
              <a:rPr lang="en-US" sz="1300" dirty="0">
                <a:solidFill>
                  <a:schemeClr val="tx1"/>
                </a:solidFill>
                <a:latin typeface="Gisha" panose="020B0502040204020203" pitchFamily="34" charset="-79"/>
                <a:cs typeface="Gisha" panose="020B0502040204020203" pitchFamily="34" charset="-79"/>
              </a:rPr>
              <a:t>Weather, Climate and air quality IG</a:t>
            </a:r>
          </a:p>
        </p:txBody>
      </p:sp>
      <p:sp>
        <p:nvSpPr>
          <p:cNvPr id="5" name="Title 1"/>
          <p:cNvSpPr txBox="1">
            <a:spLocks/>
          </p:cNvSpPr>
          <p:nvPr/>
        </p:nvSpPr>
        <p:spPr>
          <a:xfrm>
            <a:off x="1611312" y="0"/>
            <a:ext cx="8316516" cy="567972"/>
          </a:xfrm>
          <a:prstGeom prst="rect">
            <a:avLst/>
          </a:prstGeom>
        </p:spPr>
        <p:txBody>
          <a:bodyPr vert="horz" lIns="75596" tIns="37798" rIns="75596" bIns="37798"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2800" dirty="0"/>
              <a:t>RDA Interest (IG) &amp; Working Groups (WG) by </a:t>
            </a:r>
            <a:r>
              <a:rPr lang="en-GB" sz="2800" dirty="0" smtClean="0"/>
              <a:t>Focus</a:t>
            </a:r>
            <a:endParaRPr lang="en-GB"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 y="0"/>
            <a:ext cx="1297826" cy="848006"/>
          </a:xfrm>
          <a:prstGeom prst="rect">
            <a:avLst/>
          </a:prstGeom>
        </p:spPr>
      </p:pic>
      <p:sp>
        <p:nvSpPr>
          <p:cNvPr id="8" name="Title 4"/>
          <p:cNvSpPr txBox="1">
            <a:spLocks/>
          </p:cNvSpPr>
          <p:nvPr/>
        </p:nvSpPr>
        <p:spPr bwMode="auto">
          <a:xfrm>
            <a:off x="-939294" y="7101294"/>
            <a:ext cx="5273932" cy="36861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5596" tIns="37798" rIns="75596" bIns="37798"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smtClean="0">
                <a:solidFill>
                  <a:schemeClr val="bg1"/>
                </a:solidFill>
                <a:ea typeface="ＭＳ Ｐゴシック" pitchFamily="34" charset="-128"/>
              </a:rPr>
              <a:t>rd-alliance.org/groups</a:t>
            </a:r>
            <a:endParaRPr lang="en-GB" altLang="en-US" sz="1800" b="1" dirty="0">
              <a:solidFill>
                <a:schemeClr val="bg1"/>
              </a:solidFill>
              <a:ea typeface="ＭＳ Ｐゴシック" pitchFamily="34" charset="-128"/>
            </a:endParaRPr>
          </a:p>
        </p:txBody>
      </p:sp>
      <p:sp>
        <p:nvSpPr>
          <p:cNvPr id="9" name="Content Placeholder 1"/>
          <p:cNvSpPr txBox="1">
            <a:spLocks/>
          </p:cNvSpPr>
          <p:nvPr/>
        </p:nvSpPr>
        <p:spPr>
          <a:xfrm>
            <a:off x="52138" y="4865998"/>
            <a:ext cx="9941582" cy="2045704"/>
          </a:xfrm>
          <a:prstGeom prst="rect">
            <a:avLst/>
          </a:prstGeom>
          <a:solidFill>
            <a:schemeClr val="accent5">
              <a:lumMod val="60000"/>
              <a:lumOff val="40000"/>
            </a:schemeClr>
          </a:solidFill>
          <a:ln w="12700">
            <a:noFill/>
          </a:ln>
          <a:effectLst>
            <a:glow rad="63500">
              <a:schemeClr val="accent3">
                <a:satMod val="175000"/>
                <a:alpha val="40000"/>
              </a:schemeClr>
            </a:glow>
          </a:effectLst>
        </p:spPr>
        <p:txBody>
          <a:bodyPr lIns="100794" tIns="50397" rIns="100794" bIns="50397" numCol="2"/>
          <a:lstStyle>
            <a:lvl1pPr eaLnBrk="0" hangingPunct="0">
              <a:defRPr sz="2800" b="1">
                <a:solidFill>
                  <a:schemeClr val="bg1"/>
                </a:solidFill>
                <a:latin typeface="Arial" pitchFamily="34" charset="0"/>
                <a:ea typeface="ＭＳ Ｐゴシック" pitchFamily="34" charset="-128"/>
              </a:defRPr>
            </a:lvl1pPr>
            <a:lvl2pPr marL="37931725" indent="-37474525" eaLnBrk="0" hangingPunct="0">
              <a:defRPr sz="2800" b="1">
                <a:solidFill>
                  <a:schemeClr val="bg1"/>
                </a:solidFill>
                <a:latin typeface="Arial" pitchFamily="34" charset="0"/>
                <a:ea typeface="ＭＳ Ｐゴシック" pitchFamily="34" charset="-128"/>
              </a:defRPr>
            </a:lvl2pPr>
            <a:lvl3pPr eaLnBrk="0" hangingPunct="0">
              <a:defRPr sz="2800" b="1">
                <a:solidFill>
                  <a:schemeClr val="bg1"/>
                </a:solidFill>
                <a:latin typeface="Arial" pitchFamily="34" charset="0"/>
                <a:ea typeface="ＭＳ Ｐゴシック" pitchFamily="34" charset="-128"/>
              </a:defRPr>
            </a:lvl3pPr>
            <a:lvl4pPr eaLnBrk="0" hangingPunct="0">
              <a:defRPr sz="2800" b="1">
                <a:solidFill>
                  <a:schemeClr val="bg1"/>
                </a:solidFill>
                <a:latin typeface="Arial" pitchFamily="34" charset="0"/>
                <a:ea typeface="ＭＳ Ｐゴシック" pitchFamily="34" charset="-128"/>
              </a:defRPr>
            </a:lvl4pPr>
            <a:lvl5pPr eaLnBrk="0" hangingPunct="0">
              <a:defRPr sz="2800" b="1">
                <a:solidFill>
                  <a:schemeClr val="bg1"/>
                </a:solidFill>
                <a:latin typeface="Arial" pitchFamily="34" charset="0"/>
                <a:ea typeface="ＭＳ Ｐゴシック" pitchFamily="34" charset="-128"/>
              </a:defRPr>
            </a:lvl5pPr>
            <a:lvl6pPr marL="457200" eaLnBrk="0" fontAlgn="base" hangingPunct="0">
              <a:spcBef>
                <a:spcPct val="0"/>
              </a:spcBef>
              <a:spcAft>
                <a:spcPct val="0"/>
              </a:spcAft>
              <a:defRPr sz="2800" b="1">
                <a:solidFill>
                  <a:schemeClr val="bg1"/>
                </a:solidFill>
                <a:latin typeface="Arial" pitchFamily="34" charset="0"/>
                <a:ea typeface="ＭＳ Ｐゴシック" pitchFamily="34" charset="-128"/>
              </a:defRPr>
            </a:lvl6pPr>
            <a:lvl7pPr marL="914400" eaLnBrk="0" fontAlgn="base" hangingPunct="0">
              <a:spcBef>
                <a:spcPct val="0"/>
              </a:spcBef>
              <a:spcAft>
                <a:spcPct val="0"/>
              </a:spcAft>
              <a:defRPr sz="2800" b="1">
                <a:solidFill>
                  <a:schemeClr val="bg1"/>
                </a:solidFill>
                <a:latin typeface="Arial" pitchFamily="34" charset="0"/>
                <a:ea typeface="ＭＳ Ｐゴシック" pitchFamily="34" charset="-128"/>
              </a:defRPr>
            </a:lvl7pPr>
            <a:lvl8pPr marL="1371600" eaLnBrk="0" fontAlgn="base" hangingPunct="0">
              <a:spcBef>
                <a:spcPct val="0"/>
              </a:spcBef>
              <a:spcAft>
                <a:spcPct val="0"/>
              </a:spcAft>
              <a:defRPr sz="2800" b="1">
                <a:solidFill>
                  <a:schemeClr val="bg1"/>
                </a:solidFill>
                <a:latin typeface="Arial" pitchFamily="34" charset="0"/>
                <a:ea typeface="ＭＳ Ｐゴシック" pitchFamily="34" charset="-128"/>
              </a:defRPr>
            </a:lvl8pPr>
            <a:lvl9pPr marL="1828800" eaLnBrk="0" fontAlgn="base" hangingPunct="0">
              <a:spcBef>
                <a:spcPct val="0"/>
              </a:spcBef>
              <a:spcAft>
                <a:spcPct val="0"/>
              </a:spcAft>
              <a:defRPr sz="2800" b="1">
                <a:solidFill>
                  <a:schemeClr val="bg1"/>
                </a:solidFill>
                <a:latin typeface="Arial" pitchFamily="34" charset="0"/>
                <a:ea typeface="ＭＳ Ｐゴシック" pitchFamily="34" charset="-128"/>
              </a:defRPr>
            </a:lvl9pPr>
          </a:lstStyle>
          <a:p>
            <a:pPr>
              <a:spcBef>
                <a:spcPts val="248"/>
              </a:spcBef>
              <a:buClr>
                <a:srgbClr val="58A618"/>
              </a:buClr>
              <a:defRPr/>
            </a:pPr>
            <a:r>
              <a:rPr lang="en-US" altLang="en-US" sz="1800" dirty="0" smtClean="0">
                <a:solidFill>
                  <a:schemeClr val="tx1"/>
                </a:solidFill>
                <a:latin typeface="Gisha" pitchFamily="34" charset="-79"/>
                <a:cs typeface="Gisha" pitchFamily="34" charset="-79"/>
              </a:rPr>
              <a:t>Community Needs - focused</a:t>
            </a:r>
            <a:endParaRPr lang="en-US" altLang="en-US" sz="1300" dirty="0" smtClean="0">
              <a:solidFill>
                <a:schemeClr val="tx1"/>
              </a:solidFill>
              <a:latin typeface="Gisha" pitchFamily="34" charset="-79"/>
              <a:cs typeface="Gisha" pitchFamily="34" charset="-79"/>
            </a:endParaRPr>
          </a:p>
          <a:p>
            <a:pPr marL="188989" indent="-188989">
              <a:spcBef>
                <a:spcPts val="496"/>
              </a:spcBef>
              <a:buClr>
                <a:srgbClr val="58A618"/>
              </a:buClr>
              <a:buFont typeface="Wingdings" pitchFamily="2" charset="2"/>
              <a:buChar char="q"/>
              <a:defRPr/>
            </a:pPr>
            <a:r>
              <a:rPr lang="en-US" altLang="en-US" sz="1300" dirty="0" smtClean="0">
                <a:solidFill>
                  <a:schemeClr val="tx1"/>
                </a:solidFill>
                <a:latin typeface="Gisha" pitchFamily="34" charset="-79"/>
                <a:cs typeface="Gisha" pitchFamily="34" charset="-79"/>
              </a:rPr>
              <a:t>Certification </a:t>
            </a:r>
            <a:r>
              <a:rPr lang="en-US" altLang="en-US" sz="1300" dirty="0">
                <a:solidFill>
                  <a:schemeClr val="tx1"/>
                </a:solidFill>
                <a:latin typeface="Gisha" pitchFamily="34" charset="-79"/>
                <a:cs typeface="Gisha" pitchFamily="34" charset="-79"/>
              </a:rPr>
              <a:t>and Accreditation for Data Science Training and Education </a:t>
            </a:r>
            <a:r>
              <a:rPr lang="en-US" altLang="en-US" sz="1300" dirty="0" smtClean="0">
                <a:solidFill>
                  <a:schemeClr val="tx1"/>
                </a:solidFill>
                <a:latin typeface="Gisha" pitchFamily="34" charset="-79"/>
                <a:cs typeface="Gisha" pitchFamily="34" charset="-79"/>
              </a:rPr>
              <a:t>WG</a:t>
            </a:r>
            <a:endParaRPr lang="en-US" altLang="en-US" sz="1300" dirty="0">
              <a:solidFill>
                <a:schemeClr val="tx1"/>
              </a:solidFill>
              <a:latin typeface="Gisha" pitchFamily="34" charset="-79"/>
              <a:cs typeface="Gisha" pitchFamily="34" charset="-79"/>
            </a:endParaRPr>
          </a:p>
          <a:p>
            <a:pPr marL="188989" indent="-188989">
              <a:spcBef>
                <a:spcPts val="496"/>
              </a:spcBef>
              <a:buClr>
                <a:srgbClr val="58A618"/>
              </a:buClr>
              <a:buFont typeface="Wingdings" pitchFamily="2" charset="2"/>
              <a:buChar char="q"/>
              <a:defRPr/>
            </a:pPr>
            <a:r>
              <a:rPr lang="en-US" altLang="en-US" sz="1300" dirty="0" smtClean="0">
                <a:solidFill>
                  <a:schemeClr val="tx1"/>
                </a:solidFill>
                <a:latin typeface="Gisha" pitchFamily="34" charset="-79"/>
                <a:cs typeface="Gisha" pitchFamily="34" charset="-79"/>
              </a:rPr>
              <a:t>RDA/CODATA </a:t>
            </a:r>
            <a:r>
              <a:rPr lang="en-US" altLang="en-US" sz="1300" dirty="0">
                <a:solidFill>
                  <a:schemeClr val="tx1"/>
                </a:solidFill>
                <a:latin typeface="Gisha" pitchFamily="34" charset="-79"/>
                <a:cs typeface="Gisha" pitchFamily="34" charset="-79"/>
              </a:rPr>
              <a:t>Summer Schools in Data Science and Cloud Computing in the Developing World </a:t>
            </a:r>
            <a:r>
              <a:rPr lang="en-US" altLang="en-US" sz="1300" dirty="0" smtClean="0">
                <a:solidFill>
                  <a:schemeClr val="tx1"/>
                </a:solidFill>
                <a:latin typeface="Gisha" pitchFamily="34" charset="-79"/>
                <a:cs typeface="Gisha" pitchFamily="34" charset="-79"/>
              </a:rPr>
              <a:t>WG</a:t>
            </a:r>
          </a:p>
          <a:p>
            <a:pPr marL="188989" indent="-188989">
              <a:spcBef>
                <a:spcPts val="496"/>
              </a:spcBef>
              <a:buClr>
                <a:srgbClr val="58A618"/>
              </a:buClr>
              <a:buFont typeface="Wingdings" pitchFamily="2" charset="2"/>
              <a:buChar char="q"/>
              <a:defRPr/>
            </a:pPr>
            <a:r>
              <a:rPr lang="en-US" altLang="en-US" sz="1300" dirty="0">
                <a:solidFill>
                  <a:schemeClr val="tx1"/>
                </a:solidFill>
                <a:latin typeface="Gisha" pitchFamily="34" charset="-79"/>
                <a:cs typeface="Gisha" pitchFamily="34" charset="-79"/>
              </a:rPr>
              <a:t>Teaching TDM on Education and Skill Development WG</a:t>
            </a:r>
            <a:endParaRPr lang="en-US" altLang="en-US" sz="1300" dirty="0" smtClean="0">
              <a:solidFill>
                <a:schemeClr val="tx1"/>
              </a:solidFill>
              <a:latin typeface="Gisha" pitchFamily="34" charset="-79"/>
              <a:cs typeface="Gisha" pitchFamily="34" charset="-79"/>
            </a:endParaRPr>
          </a:p>
          <a:p>
            <a:pPr marL="188989" indent="-188989">
              <a:spcBef>
                <a:spcPts val="496"/>
              </a:spcBef>
              <a:buClr>
                <a:srgbClr val="58A618"/>
              </a:buClr>
              <a:buFont typeface="Wingdings" pitchFamily="2" charset="2"/>
              <a:buChar char="q"/>
              <a:defRPr/>
            </a:pPr>
            <a:r>
              <a:rPr lang="en-US" altLang="en-US" sz="1300" b="0" dirty="0">
                <a:solidFill>
                  <a:schemeClr val="tx1"/>
                </a:solidFill>
                <a:latin typeface="Gisha" pitchFamily="34" charset="-79"/>
                <a:cs typeface="Gisha" pitchFamily="34" charset="-79"/>
              </a:rPr>
              <a:t>Archives </a:t>
            </a:r>
            <a:r>
              <a:rPr lang="en-US" altLang="en-US" sz="1300" b="0" dirty="0" smtClean="0">
                <a:solidFill>
                  <a:schemeClr val="tx1"/>
                </a:solidFill>
                <a:latin typeface="Gisha" pitchFamily="34" charset="-79"/>
                <a:cs typeface="Gisha" pitchFamily="34" charset="-79"/>
              </a:rPr>
              <a:t>&amp; Records </a:t>
            </a:r>
            <a:r>
              <a:rPr lang="en-US" altLang="en-US" sz="1300" b="0" dirty="0">
                <a:solidFill>
                  <a:schemeClr val="tx1"/>
                </a:solidFill>
                <a:latin typeface="Gisha" pitchFamily="34" charset="-79"/>
                <a:cs typeface="Gisha" pitchFamily="34" charset="-79"/>
              </a:rPr>
              <a:t>Professionals for Research Data </a:t>
            </a:r>
            <a:r>
              <a:rPr lang="en-US" altLang="en-US" sz="1300" b="0" dirty="0" smtClean="0">
                <a:solidFill>
                  <a:schemeClr val="tx1"/>
                </a:solidFill>
                <a:latin typeface="Gisha" pitchFamily="34" charset="-79"/>
                <a:cs typeface="Gisha" pitchFamily="34" charset="-79"/>
              </a:rPr>
              <a:t>IG</a:t>
            </a:r>
          </a:p>
          <a:p>
            <a:pPr marL="188989" indent="-188989">
              <a:spcBef>
                <a:spcPts val="496"/>
              </a:spcBef>
              <a:buClr>
                <a:srgbClr val="58A618"/>
              </a:buClr>
              <a:buFont typeface="Wingdings" pitchFamily="2" charset="2"/>
              <a:buChar char="q"/>
              <a:defRPr/>
            </a:pPr>
            <a:r>
              <a:rPr lang="en-US" altLang="en-US" sz="1300" b="0" dirty="0">
                <a:solidFill>
                  <a:schemeClr val="tx1"/>
                </a:solidFill>
                <a:latin typeface="Gisha" pitchFamily="34" charset="-79"/>
                <a:cs typeface="Gisha" pitchFamily="34" charset="-79"/>
              </a:rPr>
              <a:t>Data for Development IG</a:t>
            </a:r>
          </a:p>
          <a:p>
            <a:pPr marL="188989" indent="-188989">
              <a:spcBef>
                <a:spcPts val="496"/>
              </a:spcBef>
              <a:buClr>
                <a:srgbClr val="58A618"/>
              </a:buClr>
              <a:buFont typeface="Wingdings" pitchFamily="2" charset="2"/>
              <a:buChar char="q"/>
              <a:defRPr/>
            </a:pPr>
            <a:r>
              <a:rPr lang="en-US" altLang="en-US" sz="1300" b="0" dirty="0" smtClean="0">
                <a:solidFill>
                  <a:schemeClr val="tx1"/>
                </a:solidFill>
                <a:latin typeface="Gisha" pitchFamily="34" charset="-79"/>
                <a:cs typeface="Gisha" pitchFamily="34" charset="-79"/>
              </a:rPr>
              <a:t>Development </a:t>
            </a:r>
            <a:r>
              <a:rPr lang="en-US" altLang="en-US" sz="1300" b="0" dirty="0">
                <a:solidFill>
                  <a:schemeClr val="tx1"/>
                </a:solidFill>
                <a:latin typeface="Gisha" pitchFamily="34" charset="-79"/>
                <a:cs typeface="Gisha" pitchFamily="34" charset="-79"/>
              </a:rPr>
              <a:t>of Cloud Computing Capacity and Education in Developing World Research </a:t>
            </a:r>
            <a:r>
              <a:rPr lang="en-US" altLang="en-US" sz="1300" b="0" dirty="0" smtClean="0">
                <a:solidFill>
                  <a:schemeClr val="tx1"/>
                </a:solidFill>
                <a:latin typeface="Gisha" pitchFamily="34" charset="-79"/>
                <a:cs typeface="Gisha" pitchFamily="34" charset="-79"/>
              </a:rPr>
              <a:t>IG</a:t>
            </a:r>
          </a:p>
          <a:p>
            <a:pPr marL="188989" indent="-188989">
              <a:spcBef>
                <a:spcPts val="496"/>
              </a:spcBef>
              <a:buClr>
                <a:srgbClr val="58A618"/>
              </a:buClr>
              <a:buFont typeface="Wingdings" pitchFamily="2" charset="2"/>
              <a:buChar char="q"/>
              <a:defRPr/>
            </a:pPr>
            <a:r>
              <a:rPr lang="en-US" altLang="en-US" sz="1300" b="0" dirty="0">
                <a:solidFill>
                  <a:schemeClr val="tx1"/>
                </a:solidFill>
                <a:latin typeface="Gisha" pitchFamily="34" charset="-79"/>
                <a:cs typeface="Gisha" pitchFamily="34" charset="-79"/>
              </a:rPr>
              <a:t>Early Career and </a:t>
            </a:r>
            <a:r>
              <a:rPr lang="en-US" altLang="en-US" sz="1300" b="0" dirty="0" smtClean="0">
                <a:solidFill>
                  <a:schemeClr val="tx1"/>
                </a:solidFill>
                <a:latin typeface="Gisha" pitchFamily="34" charset="-79"/>
                <a:cs typeface="Gisha" pitchFamily="34" charset="-79"/>
              </a:rPr>
              <a:t>Engagement IG</a:t>
            </a:r>
            <a:endParaRPr lang="en-US" altLang="en-US" sz="1300" b="0" dirty="0">
              <a:solidFill>
                <a:schemeClr val="tx1"/>
              </a:solidFill>
              <a:latin typeface="Gisha" pitchFamily="34" charset="-79"/>
              <a:cs typeface="Gisha" pitchFamily="34" charset="-79"/>
            </a:endParaRPr>
          </a:p>
          <a:p>
            <a:pPr marL="188989" indent="-188989">
              <a:spcBef>
                <a:spcPts val="496"/>
              </a:spcBef>
              <a:buClr>
                <a:srgbClr val="58A618"/>
              </a:buClr>
              <a:buFont typeface="Wingdings" pitchFamily="2" charset="2"/>
              <a:buChar char="q"/>
              <a:defRPr/>
            </a:pPr>
            <a:r>
              <a:rPr lang="en-US" altLang="en-US" sz="1300" b="0" dirty="0" smtClean="0">
                <a:solidFill>
                  <a:schemeClr val="tx1"/>
                </a:solidFill>
                <a:latin typeface="Gisha" pitchFamily="34" charset="-79"/>
                <a:cs typeface="Gisha" pitchFamily="34" charset="-79"/>
              </a:rPr>
              <a:t>Education </a:t>
            </a:r>
            <a:r>
              <a:rPr lang="en-US" altLang="en-US" sz="1300" b="0" dirty="0">
                <a:solidFill>
                  <a:schemeClr val="tx1"/>
                </a:solidFill>
                <a:latin typeface="Gisha" pitchFamily="34" charset="-79"/>
                <a:cs typeface="Gisha" pitchFamily="34" charset="-79"/>
              </a:rPr>
              <a:t>and Training on handling of research data </a:t>
            </a:r>
            <a:r>
              <a:rPr lang="en-US" altLang="en-US" sz="1300" b="0" dirty="0" smtClean="0">
                <a:solidFill>
                  <a:schemeClr val="tx1"/>
                </a:solidFill>
                <a:latin typeface="Gisha" pitchFamily="34" charset="-79"/>
                <a:cs typeface="Gisha" pitchFamily="34" charset="-79"/>
              </a:rPr>
              <a:t>IG</a:t>
            </a:r>
          </a:p>
          <a:p>
            <a:pPr marL="188989" indent="-188989">
              <a:spcBef>
                <a:spcPts val="496"/>
              </a:spcBef>
              <a:buClr>
                <a:srgbClr val="58A618"/>
              </a:buClr>
              <a:buFont typeface="Wingdings" pitchFamily="2" charset="2"/>
              <a:buChar char="q"/>
              <a:defRPr/>
            </a:pPr>
            <a:r>
              <a:rPr lang="en-US" altLang="en-US" sz="1300" b="0" dirty="0" smtClean="0">
                <a:solidFill>
                  <a:schemeClr val="tx1"/>
                </a:solidFill>
                <a:latin typeface="Gisha" pitchFamily="34" charset="-79"/>
                <a:cs typeface="Gisha" pitchFamily="34" charset="-79"/>
              </a:rPr>
              <a:t>Ethics </a:t>
            </a:r>
            <a:r>
              <a:rPr lang="en-US" altLang="en-US" sz="1300" b="0" dirty="0">
                <a:solidFill>
                  <a:schemeClr val="tx1"/>
                </a:solidFill>
                <a:latin typeface="Gisha" pitchFamily="34" charset="-79"/>
                <a:cs typeface="Gisha" pitchFamily="34" charset="-79"/>
              </a:rPr>
              <a:t>and Social Aspects of </a:t>
            </a:r>
            <a:r>
              <a:rPr lang="en-US" altLang="en-US" sz="1300" b="0" dirty="0" smtClean="0">
                <a:solidFill>
                  <a:schemeClr val="tx1"/>
                </a:solidFill>
                <a:latin typeface="Gisha" pitchFamily="34" charset="-79"/>
                <a:cs typeface="Gisha" pitchFamily="34" charset="-79"/>
              </a:rPr>
              <a:t>Data IG</a:t>
            </a:r>
          </a:p>
          <a:p>
            <a:pPr marL="188989" indent="-188989">
              <a:spcBef>
                <a:spcPts val="496"/>
              </a:spcBef>
              <a:buClr>
                <a:srgbClr val="58A618"/>
              </a:buClr>
              <a:buFont typeface="Wingdings" pitchFamily="2" charset="2"/>
              <a:buChar char="q"/>
              <a:defRPr/>
            </a:pPr>
            <a:r>
              <a:rPr lang="de-DE" altLang="en-US" sz="1300" b="0" dirty="0">
                <a:solidFill>
                  <a:schemeClr val="tx1"/>
                </a:solidFill>
                <a:latin typeface="Gisha" pitchFamily="34" charset="-79"/>
                <a:cs typeface="Gisha" pitchFamily="34" charset="-79"/>
              </a:rPr>
              <a:t>International Indigenous Data Sovereignty </a:t>
            </a:r>
            <a:r>
              <a:rPr lang="de-DE" altLang="en-US" sz="1300" b="0" dirty="0" smtClean="0">
                <a:solidFill>
                  <a:schemeClr val="tx1"/>
                </a:solidFill>
                <a:latin typeface="Gisha" pitchFamily="34" charset="-79"/>
                <a:cs typeface="Gisha" pitchFamily="34" charset="-79"/>
              </a:rPr>
              <a:t>IG </a:t>
            </a:r>
            <a:endParaRPr lang="en-US" altLang="en-US" sz="1300" b="0" dirty="0">
              <a:solidFill>
                <a:schemeClr val="tx1"/>
              </a:solidFill>
              <a:latin typeface="Gisha" pitchFamily="34" charset="-79"/>
              <a:cs typeface="Gisha" pitchFamily="34" charset="-79"/>
            </a:endParaRPr>
          </a:p>
          <a:p>
            <a:pPr marL="236237" indent="-236237">
              <a:spcBef>
                <a:spcPts val="496"/>
              </a:spcBef>
              <a:buClr>
                <a:srgbClr val="58A618"/>
              </a:buClr>
              <a:buFont typeface="Arial" panose="020B0604020202020204" pitchFamily="34" charset="0"/>
              <a:buChar char="•"/>
              <a:defRPr/>
            </a:pPr>
            <a:endParaRPr lang="en-US" altLang="en-US" sz="1200" b="0" dirty="0">
              <a:solidFill>
                <a:schemeClr val="accent6">
                  <a:lumMod val="50000"/>
                </a:schemeClr>
              </a:solidFill>
              <a:latin typeface="Gisha" pitchFamily="34" charset="-79"/>
              <a:cs typeface="Gisha" pitchFamily="34" charset="-79"/>
            </a:endParaRPr>
          </a:p>
        </p:txBody>
      </p:sp>
      <p:sp>
        <p:nvSpPr>
          <p:cNvPr id="11" name="Segnaposto piè di pagina 6"/>
          <p:cNvSpPr>
            <a:spLocks noGrp="1"/>
          </p:cNvSpPr>
          <p:nvPr>
            <p:ph type="ftr" sz="quarter" idx="4294967295"/>
          </p:nvPr>
        </p:nvSpPr>
        <p:spPr>
          <a:xfrm>
            <a:off x="6123601" y="6969301"/>
            <a:ext cx="4017836" cy="590374"/>
          </a:xfrm>
          <a:prstGeom prst="rect">
            <a:avLst/>
          </a:prstGeom>
        </p:spPr>
        <p:txBody>
          <a:bodyPr lIns="100794" tIns="50397" rIns="100794" bIns="50397"/>
          <a:lstStyle/>
          <a:p>
            <a:pPr algn="l"/>
            <a:r>
              <a:rPr lang="en-GB" sz="1300" b="1" dirty="0" smtClean="0">
                <a:solidFill>
                  <a:schemeClr val="bg1"/>
                </a:solidFill>
              </a:rPr>
              <a:t>www.rd-alliance.org</a:t>
            </a:r>
          </a:p>
          <a:p>
            <a:pPr algn="l"/>
            <a:r>
              <a:rPr lang="en-GB" sz="1300" b="1" dirty="0" smtClean="0">
                <a:solidFill>
                  <a:schemeClr val="bg1"/>
                </a:solidFill>
              </a:rPr>
              <a:t>@resdatall</a:t>
            </a:r>
          </a:p>
        </p:txBody>
      </p:sp>
      <p:pic>
        <p:nvPicPr>
          <p:cNvPr id="13" name="Picture 2" descr="Creative Commons Licens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46444" y="7138526"/>
            <a:ext cx="734181" cy="258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p:nvPr/>
        </p:nvSpPr>
        <p:spPr bwMode="auto">
          <a:xfrm>
            <a:off x="9285634" y="7376515"/>
            <a:ext cx="1019486" cy="255667"/>
          </a:xfrm>
          <a:prstGeom prst="rect">
            <a:avLst/>
          </a:prstGeom>
          <a:noFill/>
        </p:spPr>
        <p:txBody>
          <a:bodyPr wrap="none" lIns="100794" tIns="50397" rIns="100794" bIns="50397">
            <a:spAutoFit/>
          </a:bodyPr>
          <a:lstStyle/>
          <a:p>
            <a:pPr>
              <a:defRPr/>
            </a:pPr>
            <a:r>
              <a:rPr lang="en-GB" sz="1000" dirty="0">
                <a:solidFill>
                  <a:schemeClr val="bg2"/>
                </a:solidFill>
                <a:latin typeface="+mj-lt"/>
              </a:rPr>
              <a:t>CC BY-SA 4.0</a:t>
            </a:r>
          </a:p>
        </p:txBody>
      </p:sp>
      <p:sp>
        <p:nvSpPr>
          <p:cNvPr id="15" name="Rounded Rectangle 14"/>
          <p:cNvSpPr/>
          <p:nvPr/>
        </p:nvSpPr>
        <p:spPr>
          <a:xfrm>
            <a:off x="3135312" y="503237"/>
            <a:ext cx="4986069" cy="72217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r>
              <a:rPr lang="en-GB" dirty="0" smtClean="0"/>
              <a:t>Total 82 groups:  </a:t>
            </a:r>
          </a:p>
          <a:p>
            <a:pPr algn="ctr"/>
            <a:r>
              <a:rPr lang="en-GB" dirty="0" smtClean="0"/>
              <a:t>29 Working Groups &amp; 53 Interest Groups</a:t>
            </a:r>
            <a:endParaRPr lang="en-GB" dirty="0"/>
          </a:p>
        </p:txBody>
      </p:sp>
    </p:spTree>
    <p:extLst>
      <p:ext uri="{BB962C8B-B14F-4D97-AF65-F5344CB8AC3E}">
        <p14:creationId xmlns:p14="http://schemas.microsoft.com/office/powerpoint/2010/main" xmlns="" val="3308797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504000" y="575640"/>
            <a:ext cx="7199280" cy="718920"/>
          </a:xfrm>
          <a:prstGeom prst="rect">
            <a:avLst/>
          </a:prstGeom>
          <a:noFill/>
          <a:ln>
            <a:noFill/>
          </a:ln>
        </p:spPr>
        <p:txBody>
          <a:bodyPr lIns="0" tIns="0" rIns="0" bIns="0" anchor="ctr"/>
          <a:lstStyle/>
          <a:p>
            <a:r>
              <a:rPr lang="en-US" sz="3600">
                <a:latin typeface="Arial"/>
              </a:rPr>
              <a:t>Introduction</a:t>
            </a:r>
            <a:endParaRPr/>
          </a:p>
        </p:txBody>
      </p:sp>
      <p:sp>
        <p:nvSpPr>
          <p:cNvPr id="304" name="CustomShape 2"/>
          <p:cNvSpPr/>
          <p:nvPr/>
        </p:nvSpPr>
        <p:spPr>
          <a:xfrm>
            <a:off x="392112" y="1570037"/>
            <a:ext cx="9071640" cy="4815000"/>
          </a:xfrm>
          <a:prstGeom prst="rect">
            <a:avLst/>
          </a:prstGeom>
          <a:noFill/>
          <a:ln>
            <a:noFill/>
          </a:ln>
        </p:spPr>
        <p:txBody>
          <a:bodyPr lIns="0" tIns="0" rIns="0" bIns="0" anchor="ctr"/>
          <a:lstStyle/>
          <a:p>
            <a:pPr algn="just"/>
            <a:r>
              <a:rPr lang="en-US" sz="2400" dirty="0"/>
              <a:t>As digital data becomes more prevalent and the need to manage data more pressing, libraries will be expected to incorporate RDM into the research services offered.</a:t>
            </a:r>
            <a:endParaRPr lang="en-US" sz="2400" dirty="0" smtClean="0"/>
          </a:p>
          <a:p>
            <a:pPr algn="just">
              <a:lnSpc>
                <a:spcPct val="100000"/>
              </a:lnSpc>
            </a:pPr>
            <a:endParaRPr dirty="0"/>
          </a:p>
          <a:p>
            <a:pPr algn="just">
              <a:lnSpc>
                <a:spcPct val="100000"/>
              </a:lnSpc>
              <a:buSzPct val="45000"/>
              <a:buFont typeface="StarSymbol"/>
              <a:buChar char="l"/>
            </a:pPr>
            <a:endParaRPr lang="en-US" sz="2600" dirty="0" smtClean="0">
              <a:latin typeface="Arial"/>
            </a:endParaRPr>
          </a:p>
          <a:p>
            <a:pPr algn="just">
              <a:lnSpc>
                <a:spcPct val="100000"/>
              </a:lnSpc>
              <a:buSzPct val="45000"/>
              <a:buFont typeface="StarSymbol"/>
              <a:buChar char="l"/>
            </a:pPr>
            <a:r>
              <a:rPr lang="en-US" sz="2400" dirty="0" smtClean="0">
                <a:latin typeface="Arial"/>
              </a:rPr>
              <a:t>Research Data Management [RDM] ensures </a:t>
            </a:r>
            <a:r>
              <a:rPr lang="en-US" sz="2400" dirty="0">
                <a:latin typeface="Arial"/>
              </a:rPr>
              <a:t>long-term value and utility of research data for new analyses and replication of </a:t>
            </a:r>
            <a:r>
              <a:rPr lang="en-US" sz="2400" dirty="0" smtClean="0">
                <a:latin typeface="Arial"/>
              </a:rPr>
              <a:t>research </a:t>
            </a:r>
          </a:p>
          <a:p>
            <a:pPr algn="just">
              <a:lnSpc>
                <a:spcPct val="100000"/>
              </a:lnSpc>
              <a:buSzPct val="45000"/>
              <a:buFont typeface="StarSymbol"/>
              <a:buChar char="l"/>
            </a:pPr>
            <a:r>
              <a:rPr lang="en-US" sz="2400" dirty="0" smtClean="0">
                <a:latin typeface="Arial"/>
              </a:rPr>
              <a:t> </a:t>
            </a:r>
            <a:r>
              <a:rPr lang="en-US" sz="2400" dirty="0">
                <a:latin typeface="Arial"/>
              </a:rPr>
              <a:t>findings.</a:t>
            </a:r>
            <a:endParaRPr sz="2400" dirty="0"/>
          </a:p>
          <a:p>
            <a:pPr algn="just">
              <a:lnSpc>
                <a:spcPct val="100000"/>
              </a:lnSpc>
            </a:pPr>
            <a:endParaRPr dirty="0"/>
          </a:p>
          <a:p>
            <a:pPr algn="just">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809508" y="2239904"/>
            <a:ext cx="6974439" cy="4431809"/>
          </a:xfrm>
          <a:prstGeom prst="rect">
            <a:avLst/>
          </a:prstGeom>
          <a:solidFill>
            <a:schemeClr val="accent1">
              <a:lumMod val="60000"/>
              <a:lumOff val="40000"/>
            </a:schemeClr>
          </a:solidFill>
        </p:spPr>
        <p:txBody>
          <a:bodyPr lIns="100794" tIns="50397" rIns="100794" bIns="50397">
            <a:normAutofit/>
          </a:bodyPr>
          <a:lstStyle/>
          <a:p>
            <a:pPr>
              <a:defRPr/>
            </a:pPr>
            <a:r>
              <a:rPr lang="en-GB" b="1" dirty="0"/>
              <a:t>THE RDA OUTCOMES LEGEND</a:t>
            </a:r>
          </a:p>
          <a:p>
            <a:pPr>
              <a:defRPr/>
            </a:pPr>
            <a:r>
              <a:rPr lang="en-GB" b="1" dirty="0"/>
              <a:t>Recommendations: </a:t>
            </a:r>
            <a:r>
              <a:rPr lang="en-GB" dirty="0"/>
              <a:t>are </a:t>
            </a:r>
            <a:r>
              <a:rPr lang="en-GB" dirty="0" smtClean="0"/>
              <a:t>the </a:t>
            </a:r>
            <a:r>
              <a:rPr lang="en-GB" dirty="0"/>
              <a:t>flagship outputs of RDA. </a:t>
            </a:r>
            <a:r>
              <a:rPr lang="en-GB" dirty="0" smtClean="0"/>
              <a:t>They </a:t>
            </a:r>
            <a:r>
              <a:rPr lang="en-GB" dirty="0"/>
              <a:t>are RDA’s equivalent of the “specifications” or “standards” </a:t>
            </a:r>
            <a:r>
              <a:rPr lang="en-GB" dirty="0" smtClean="0"/>
              <a:t>that other </a:t>
            </a:r>
            <a:r>
              <a:rPr lang="en-GB" dirty="0"/>
              <a:t>organisations create and endorse. The process for creating and endorsing these is already defined.</a:t>
            </a:r>
          </a:p>
          <a:p>
            <a:pPr>
              <a:defRPr/>
            </a:pPr>
            <a:r>
              <a:rPr lang="en-GB" b="1" dirty="0"/>
              <a:t>Supporting Outputs: </a:t>
            </a:r>
            <a:r>
              <a:rPr lang="en-GB" dirty="0"/>
              <a:t>are the outputs of RDA WGs and IGs that are fruit of RDA work, but are not necessarily </a:t>
            </a:r>
            <a:r>
              <a:rPr lang="en-GB" dirty="0" smtClean="0"/>
              <a:t>adoptable bridges</a:t>
            </a:r>
            <a:r>
              <a:rPr lang="en-GB" dirty="0"/>
              <a:t>. “Upon request”, these sort of outputs go through a community comment period and if no major objections </a:t>
            </a:r>
            <a:r>
              <a:rPr lang="en-GB" dirty="0" smtClean="0"/>
              <a:t>or gaps </a:t>
            </a:r>
            <a:r>
              <a:rPr lang="en-GB" dirty="0"/>
              <a:t>are identified they get the RDA Brand.</a:t>
            </a:r>
          </a:p>
          <a:p>
            <a:pPr>
              <a:defRPr/>
            </a:pPr>
            <a:r>
              <a:rPr lang="en-GB" b="1" dirty="0"/>
              <a:t>Other Outputs: </a:t>
            </a:r>
            <a:r>
              <a:rPr lang="en-GB" dirty="0"/>
              <a:t>include workshop reports, published articles, survey results, etc. Anything a WG or IG wants </a:t>
            </a:r>
            <a:r>
              <a:rPr lang="en-GB" dirty="0" smtClean="0"/>
              <a:t>to register </a:t>
            </a:r>
            <a:r>
              <a:rPr lang="en-GB" dirty="0"/>
              <a:t>and report. Upon request, these are published and discoverable on the RDA website but have no level </a:t>
            </a:r>
            <a:r>
              <a:rPr lang="en-GB" dirty="0" smtClean="0"/>
              <a:t>of endorsement.</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 y="944960"/>
            <a:ext cx="1297826" cy="848006"/>
          </a:xfrm>
          <a:prstGeom prst="rect">
            <a:avLst/>
          </a:prstGeom>
        </p:spPr>
      </p:pic>
      <p:sp>
        <p:nvSpPr>
          <p:cNvPr id="3" name="Title 2"/>
          <p:cNvSpPr>
            <a:spLocks noGrp="1"/>
          </p:cNvSpPr>
          <p:nvPr>
            <p:ph type="title"/>
          </p:nvPr>
        </p:nvSpPr>
        <p:spPr>
          <a:xfrm>
            <a:off x="773112" y="503237"/>
            <a:ext cx="9006299" cy="1599191"/>
          </a:xfrm>
        </p:spPr>
        <p:txBody>
          <a:bodyPr>
            <a:normAutofit/>
          </a:bodyPr>
          <a:lstStyle/>
          <a:p>
            <a:pPr algn="r"/>
            <a:r>
              <a:rPr lang="en-GB" sz="4900" dirty="0"/>
              <a:t>RDA Recommendations &amp; Outputs</a:t>
            </a:r>
          </a:p>
        </p:txBody>
      </p:sp>
      <p:sp>
        <p:nvSpPr>
          <p:cNvPr id="11" name="Title 4"/>
          <p:cNvSpPr txBox="1">
            <a:spLocks/>
          </p:cNvSpPr>
          <p:nvPr/>
        </p:nvSpPr>
        <p:spPr bwMode="auto">
          <a:xfrm>
            <a:off x="0" y="7064231"/>
            <a:ext cx="5294306" cy="42344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5596" tIns="37798" rIns="75596" bIns="37798"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500" b="1" dirty="0" smtClean="0">
                <a:solidFill>
                  <a:schemeClr val="bg1"/>
                </a:solidFill>
              </a:rPr>
              <a:t>rd-alliance.org/recommendations-and-outputs/all-recommendations-and-outputs</a:t>
            </a:r>
            <a:endParaRPr lang="en-GB" altLang="en-US" sz="1500" b="1" dirty="0">
              <a:solidFill>
                <a:schemeClr val="bg1"/>
              </a:solidFill>
              <a:ea typeface="ＭＳ Ｐゴシック" pitchFamily="34" charset="-128"/>
            </a:endParaRPr>
          </a:p>
        </p:txBody>
      </p:sp>
      <p:sp>
        <p:nvSpPr>
          <p:cNvPr id="13" name="Segnaposto piè di pagina 6"/>
          <p:cNvSpPr>
            <a:spLocks noGrp="1"/>
          </p:cNvSpPr>
          <p:nvPr>
            <p:ph type="ftr" sz="quarter" idx="4294967295"/>
          </p:nvPr>
        </p:nvSpPr>
        <p:spPr>
          <a:xfrm>
            <a:off x="6123601" y="6969301"/>
            <a:ext cx="4017836" cy="590374"/>
          </a:xfrm>
          <a:prstGeom prst="rect">
            <a:avLst/>
          </a:prstGeom>
        </p:spPr>
        <p:txBody>
          <a:bodyPr lIns="100794" tIns="50397" rIns="100794" bIns="50397"/>
          <a:lstStyle/>
          <a:p>
            <a:pPr algn="l"/>
            <a:r>
              <a:rPr lang="en-GB" sz="1300" b="1" dirty="0" smtClean="0">
                <a:solidFill>
                  <a:schemeClr val="bg1"/>
                </a:solidFill>
              </a:rPr>
              <a:t>www.rd-alliance.org</a:t>
            </a:r>
          </a:p>
          <a:p>
            <a:pPr algn="l"/>
            <a:r>
              <a:rPr lang="en-GB" sz="1300" b="1" dirty="0" smtClean="0">
                <a:solidFill>
                  <a:schemeClr val="bg1"/>
                </a:solidFill>
              </a:rPr>
              <a:t>@resdatall</a:t>
            </a:r>
          </a:p>
        </p:txBody>
      </p:sp>
      <p:pic>
        <p:nvPicPr>
          <p:cNvPr id="14" name="Picture 2" descr="Creative Commons Licens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46444" y="7138526"/>
            <a:ext cx="734181" cy="258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p:cNvSpPr txBox="1"/>
          <p:nvPr/>
        </p:nvSpPr>
        <p:spPr bwMode="auto">
          <a:xfrm>
            <a:off x="9285634" y="7376515"/>
            <a:ext cx="1019486" cy="255667"/>
          </a:xfrm>
          <a:prstGeom prst="rect">
            <a:avLst/>
          </a:prstGeom>
          <a:noFill/>
        </p:spPr>
        <p:txBody>
          <a:bodyPr wrap="none" lIns="100794" tIns="50397" rIns="100794" bIns="50397">
            <a:spAutoFit/>
          </a:bodyPr>
          <a:lstStyle/>
          <a:p>
            <a:pPr>
              <a:defRPr/>
            </a:pPr>
            <a:r>
              <a:rPr lang="en-GB" sz="1000" dirty="0">
                <a:solidFill>
                  <a:schemeClr val="bg2"/>
                </a:solidFill>
                <a:latin typeface="+mj-lt"/>
              </a:rPr>
              <a:t>CC BY-SA 4.0</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31821" y="2649118"/>
            <a:ext cx="1976342" cy="2374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9847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2" y="503237"/>
            <a:ext cx="8839200" cy="1248120"/>
          </a:xfrm>
        </p:spPr>
        <p:txBody>
          <a:bodyPr/>
          <a:lstStyle/>
          <a:p>
            <a:pPr algn="ctr"/>
            <a:r>
              <a:rPr lang="en-US" sz="3600" b="1" dirty="0" smtClean="0"/>
              <a:t>FAIR DATA</a:t>
            </a:r>
            <a:endParaRPr lang="en-US" sz="3600" b="1" dirty="0"/>
          </a:p>
        </p:txBody>
      </p:sp>
      <p:sp>
        <p:nvSpPr>
          <p:cNvPr id="3" name="Text Placeholder 2"/>
          <p:cNvSpPr>
            <a:spLocks noGrp="1"/>
          </p:cNvSpPr>
          <p:nvPr>
            <p:ph type="body"/>
          </p:nvPr>
        </p:nvSpPr>
        <p:spPr>
          <a:xfrm>
            <a:off x="1001712" y="1722437"/>
            <a:ext cx="7020360" cy="4038599"/>
          </a:xfrm>
        </p:spPr>
        <p:txBody>
          <a:bodyPr/>
          <a:lstStyle/>
          <a:p>
            <a:endParaRPr lang="en-US" dirty="0" smtClean="0"/>
          </a:p>
          <a:p>
            <a:r>
              <a:rPr lang="en-US" sz="2400" dirty="0" smtClean="0"/>
              <a:t>	F – Findable</a:t>
            </a:r>
          </a:p>
          <a:p>
            <a:endParaRPr lang="en-US" sz="2400" dirty="0"/>
          </a:p>
          <a:p>
            <a:r>
              <a:rPr lang="en-US" sz="2400" dirty="0" smtClean="0"/>
              <a:t>	A – Accessible</a:t>
            </a:r>
          </a:p>
          <a:p>
            <a:endParaRPr lang="en-US" sz="2400" dirty="0"/>
          </a:p>
          <a:p>
            <a:r>
              <a:rPr lang="en-US" sz="2400" dirty="0" smtClean="0"/>
              <a:t>	I – Interoperable</a:t>
            </a:r>
          </a:p>
          <a:p>
            <a:endParaRPr lang="en-US" sz="2400" dirty="0"/>
          </a:p>
          <a:p>
            <a:r>
              <a:rPr lang="en-US" sz="2400" dirty="0" smtClean="0"/>
              <a:t>	R - Reusable</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p:nvPr>
        </p:nvSpPr>
        <p:spPr>
          <a:xfrm>
            <a:off x="468312" y="2636837"/>
            <a:ext cx="9072720" cy="1422677"/>
          </a:xfrm>
        </p:spPr>
        <p:txBody>
          <a:bodyPr/>
          <a:lstStyle/>
          <a:p>
            <a:pPr algn="ctr"/>
            <a:r>
              <a:rPr lang="en-US" sz="2400" b="1" dirty="0" smtClean="0"/>
              <a:t>Thank you!</a:t>
            </a:r>
          </a:p>
          <a:p>
            <a:pPr algn="ctr"/>
            <a:endParaRPr lang="en-US" sz="2400" b="1" dirty="0"/>
          </a:p>
          <a:p>
            <a:pPr algn="ctr"/>
            <a:endParaRPr lang="en-US" sz="2400" b="1" dirty="0" smtClean="0"/>
          </a:p>
          <a:p>
            <a:pPr algn="ctr"/>
            <a:r>
              <a:rPr lang="en-US" sz="1600" b="1" dirty="0" smtClean="0"/>
              <a:t>devika@drtc.isibang.ac.in</a:t>
            </a:r>
            <a:endParaRPr lang="en-US" sz="1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504000" y="575640"/>
            <a:ext cx="7199280" cy="718920"/>
          </a:xfrm>
          <a:prstGeom prst="rect">
            <a:avLst/>
          </a:prstGeom>
          <a:noFill/>
          <a:ln>
            <a:noFill/>
          </a:ln>
        </p:spPr>
        <p:txBody>
          <a:bodyPr lIns="0" tIns="0" rIns="0" bIns="0" anchor="ctr"/>
          <a:lstStyle/>
          <a:p>
            <a:r>
              <a:rPr lang="en-US" sz="3600">
                <a:latin typeface="Arial"/>
              </a:rPr>
              <a:t>Definition of Research Data</a:t>
            </a:r>
            <a:endParaRPr/>
          </a:p>
        </p:txBody>
      </p:sp>
      <p:sp>
        <p:nvSpPr>
          <p:cNvPr id="306" name="CustomShape 2"/>
          <p:cNvSpPr/>
          <p:nvPr/>
        </p:nvSpPr>
        <p:spPr>
          <a:xfrm>
            <a:off x="504000" y="2016000"/>
            <a:ext cx="9071640" cy="4620960"/>
          </a:xfrm>
          <a:prstGeom prst="rect">
            <a:avLst/>
          </a:prstGeom>
          <a:noFill/>
          <a:ln>
            <a:noFill/>
          </a:ln>
        </p:spPr>
        <p:txBody>
          <a:bodyPr lIns="0" tIns="0" rIns="0" bIns="0" anchor="ctr"/>
          <a:lstStyle/>
          <a:p>
            <a:pPr algn="just">
              <a:lnSpc>
                <a:spcPct val="110000"/>
              </a:lnSpc>
              <a:buSzPct val="45000"/>
              <a:buFont typeface="StarSymbol"/>
              <a:buChar char="l"/>
            </a:pPr>
            <a:r>
              <a:rPr lang="en-US" sz="2400" dirty="0">
                <a:latin typeface="Trebuchet MS"/>
              </a:rPr>
              <a:t>Research data are </a:t>
            </a:r>
            <a:r>
              <a:rPr lang="en-US" sz="2400" dirty="0" smtClean="0">
                <a:latin typeface="Trebuchet MS"/>
              </a:rPr>
              <a:t>data that are collected</a:t>
            </a:r>
            <a:r>
              <a:rPr lang="en-US" sz="2400" dirty="0">
                <a:latin typeface="Trebuchet MS"/>
              </a:rPr>
              <a:t>, observed or created, for the purposes of analysis to produce and validate original research results.</a:t>
            </a:r>
            <a:endParaRPr dirty="0"/>
          </a:p>
          <a:p>
            <a:pPr algn="just">
              <a:lnSpc>
                <a:spcPct val="110000"/>
              </a:lnSpc>
            </a:pPr>
            <a:endParaRPr dirty="0"/>
          </a:p>
          <a:p>
            <a:pPr algn="just">
              <a:lnSpc>
                <a:spcPct val="110000"/>
              </a:lnSpc>
              <a:buSzPct val="45000"/>
              <a:buFont typeface="StarSymbol"/>
              <a:buChar char="l"/>
            </a:pPr>
            <a:r>
              <a:rPr lang="en-US" sz="2400" dirty="0">
                <a:latin typeface="Trebuchet MS"/>
              </a:rPr>
              <a:t>Research data can be generated for different purposes and through different processes in a multitude of digital formats</a:t>
            </a:r>
            <a:endParaRPr dirty="0"/>
          </a:p>
          <a:p>
            <a:pPr algn="just">
              <a:lnSpc>
                <a:spcPct val="120000"/>
              </a:lnSpc>
            </a:pPr>
            <a:endParaRPr dirty="0"/>
          </a:p>
          <a:p>
            <a:pPr algn="just">
              <a:lnSpc>
                <a:spcPct val="120000"/>
              </a:lnSpc>
              <a:buSzPct val="45000"/>
              <a:buFont typeface="StarSymbol"/>
              <a:buChar char="l"/>
            </a:pPr>
            <a:r>
              <a:rPr lang="en-US" sz="2400" dirty="0">
                <a:latin typeface="Trebuchet MS"/>
              </a:rPr>
              <a:t>Both analogue and digital materials are ‘data’. </a:t>
            </a:r>
            <a:endParaRPr dirty="0"/>
          </a:p>
          <a:p>
            <a:pPr algn="just">
              <a:lnSpc>
                <a:spcPct val="12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504000" y="575640"/>
            <a:ext cx="7199280" cy="718920"/>
          </a:xfrm>
          <a:prstGeom prst="rect">
            <a:avLst/>
          </a:prstGeom>
          <a:noFill/>
          <a:ln>
            <a:noFill/>
          </a:ln>
        </p:spPr>
        <p:txBody>
          <a:bodyPr lIns="0" tIns="0" rIns="0" bIns="0" anchor="ctr"/>
          <a:lstStyle/>
          <a:p>
            <a:r>
              <a:rPr lang="en-US" sz="3600">
                <a:latin typeface="Arial"/>
              </a:rPr>
              <a:t>Types of Research Data</a:t>
            </a:r>
            <a:endParaRPr/>
          </a:p>
        </p:txBody>
      </p:sp>
      <p:sp>
        <p:nvSpPr>
          <p:cNvPr id="308" name="CustomShape 2"/>
          <p:cNvSpPr/>
          <p:nvPr/>
        </p:nvSpPr>
        <p:spPr>
          <a:xfrm>
            <a:off x="504000" y="1799640"/>
            <a:ext cx="9071640" cy="4383000"/>
          </a:xfrm>
          <a:prstGeom prst="rect">
            <a:avLst/>
          </a:prstGeom>
          <a:noFill/>
          <a:ln>
            <a:noFill/>
          </a:ln>
        </p:spPr>
        <p:txBody>
          <a:bodyPr lIns="0" tIns="0" rIns="0" bIns="0" anchor="ctr"/>
          <a:lstStyle/>
          <a:p>
            <a:pPr marL="365760" algn="just">
              <a:lnSpc>
                <a:spcPct val="110000"/>
              </a:lnSpc>
              <a:buSzPct val="50000"/>
              <a:buFont typeface="Arial" pitchFamily="34" charset="0"/>
              <a:buChar char="•"/>
            </a:pPr>
            <a:r>
              <a:rPr lang="en-US" sz="2600" dirty="0">
                <a:solidFill>
                  <a:schemeClr val="tx2">
                    <a:lumMod val="50000"/>
                  </a:schemeClr>
                </a:solidFill>
                <a:latin typeface="Trebuchet MS"/>
              </a:rPr>
              <a:t>Instrument measurements</a:t>
            </a:r>
            <a:endParaRPr dirty="0">
              <a:solidFill>
                <a:schemeClr val="tx2">
                  <a:lumMod val="50000"/>
                </a:schemeClr>
              </a:solidFill>
            </a:endParaRPr>
          </a:p>
          <a:p>
            <a:pPr marL="365760" algn="just">
              <a:lnSpc>
                <a:spcPct val="110000"/>
              </a:lnSpc>
              <a:buSzPct val="50000"/>
              <a:buFont typeface="Arial" pitchFamily="34" charset="0"/>
              <a:buChar char="•"/>
            </a:pPr>
            <a:r>
              <a:rPr lang="en-US" sz="2600" dirty="0">
                <a:solidFill>
                  <a:schemeClr val="tx2">
                    <a:lumMod val="50000"/>
                  </a:schemeClr>
                </a:solidFill>
                <a:latin typeface="Trebuchet MS"/>
              </a:rPr>
              <a:t>Experimental observations</a:t>
            </a:r>
            <a:endParaRPr dirty="0">
              <a:solidFill>
                <a:schemeClr val="tx2">
                  <a:lumMod val="50000"/>
                </a:schemeClr>
              </a:solidFill>
            </a:endParaRPr>
          </a:p>
          <a:p>
            <a:pPr marL="365760" algn="just">
              <a:lnSpc>
                <a:spcPct val="110000"/>
              </a:lnSpc>
              <a:buSzPct val="50000"/>
              <a:buFont typeface="Arial" pitchFamily="34" charset="0"/>
              <a:buChar char="•"/>
            </a:pPr>
            <a:r>
              <a:rPr lang="en-US" sz="2600" dirty="0">
                <a:solidFill>
                  <a:schemeClr val="tx2">
                    <a:lumMod val="50000"/>
                  </a:schemeClr>
                </a:solidFill>
                <a:latin typeface="Trebuchet MS"/>
              </a:rPr>
              <a:t>Still images, video and audio</a:t>
            </a:r>
            <a:endParaRPr dirty="0">
              <a:solidFill>
                <a:schemeClr val="tx2">
                  <a:lumMod val="50000"/>
                </a:schemeClr>
              </a:solidFill>
            </a:endParaRPr>
          </a:p>
          <a:p>
            <a:pPr marL="365760" algn="just">
              <a:lnSpc>
                <a:spcPct val="110000"/>
              </a:lnSpc>
              <a:buSzPct val="50000"/>
              <a:buFont typeface="Arial" pitchFamily="34" charset="0"/>
              <a:buChar char="•"/>
            </a:pPr>
            <a:r>
              <a:rPr lang="en-US" sz="2600" dirty="0">
                <a:solidFill>
                  <a:schemeClr val="tx2">
                    <a:lumMod val="50000"/>
                  </a:schemeClr>
                </a:solidFill>
                <a:latin typeface="Trebuchet MS"/>
              </a:rPr>
              <a:t>Text documents, spreadsheets, databases</a:t>
            </a:r>
            <a:endParaRPr dirty="0">
              <a:solidFill>
                <a:schemeClr val="tx2">
                  <a:lumMod val="50000"/>
                </a:schemeClr>
              </a:solidFill>
            </a:endParaRPr>
          </a:p>
          <a:p>
            <a:pPr marL="365760" algn="just">
              <a:lnSpc>
                <a:spcPct val="110000"/>
              </a:lnSpc>
              <a:buSzPct val="50000"/>
              <a:buFont typeface="Arial" pitchFamily="34" charset="0"/>
              <a:buChar char="•"/>
            </a:pPr>
            <a:r>
              <a:rPr lang="en-US" sz="2600" dirty="0">
                <a:solidFill>
                  <a:schemeClr val="tx2">
                    <a:lumMod val="50000"/>
                  </a:schemeClr>
                </a:solidFill>
                <a:latin typeface="Trebuchet MS"/>
              </a:rPr>
              <a:t>Quantitative data (e.g. household survey data)</a:t>
            </a:r>
            <a:endParaRPr dirty="0">
              <a:solidFill>
                <a:schemeClr val="tx2">
                  <a:lumMod val="50000"/>
                </a:schemeClr>
              </a:solidFill>
            </a:endParaRPr>
          </a:p>
          <a:p>
            <a:pPr marL="365760" algn="just">
              <a:lnSpc>
                <a:spcPct val="110000"/>
              </a:lnSpc>
              <a:buSzPct val="50000"/>
              <a:buFont typeface="Arial" pitchFamily="34" charset="0"/>
              <a:buChar char="•"/>
            </a:pPr>
            <a:r>
              <a:rPr lang="en-US" sz="2600" dirty="0">
                <a:solidFill>
                  <a:schemeClr val="tx2">
                    <a:lumMod val="50000"/>
                  </a:schemeClr>
                </a:solidFill>
                <a:latin typeface="Trebuchet MS"/>
              </a:rPr>
              <a:t>Survey results &amp; interview transcripts</a:t>
            </a:r>
            <a:endParaRPr dirty="0">
              <a:solidFill>
                <a:schemeClr val="tx2">
                  <a:lumMod val="50000"/>
                </a:schemeClr>
              </a:solidFill>
            </a:endParaRPr>
          </a:p>
          <a:p>
            <a:pPr marL="365760" algn="just">
              <a:lnSpc>
                <a:spcPct val="110000"/>
              </a:lnSpc>
              <a:buSzPct val="50000"/>
              <a:buFont typeface="Arial" pitchFamily="34" charset="0"/>
              <a:buChar char="•"/>
            </a:pPr>
            <a:r>
              <a:rPr lang="en-US" sz="2600" dirty="0">
                <a:solidFill>
                  <a:schemeClr val="tx2">
                    <a:lumMod val="50000"/>
                  </a:schemeClr>
                </a:solidFill>
                <a:latin typeface="Trebuchet MS"/>
              </a:rPr>
              <a:t>Simulation data, models &amp; software</a:t>
            </a:r>
            <a:endParaRPr dirty="0">
              <a:solidFill>
                <a:schemeClr val="tx2">
                  <a:lumMod val="50000"/>
                </a:schemeClr>
              </a:solidFill>
            </a:endParaRPr>
          </a:p>
          <a:p>
            <a:pPr marL="365760" algn="just">
              <a:lnSpc>
                <a:spcPct val="110000"/>
              </a:lnSpc>
              <a:buSzPct val="50000"/>
              <a:buFont typeface="Arial" pitchFamily="34" charset="0"/>
              <a:buChar char="•"/>
            </a:pPr>
            <a:r>
              <a:rPr lang="en-US" sz="2600" dirty="0">
                <a:solidFill>
                  <a:schemeClr val="tx2">
                    <a:lumMod val="50000"/>
                  </a:schemeClr>
                </a:solidFill>
                <a:latin typeface="Trebuchet MS"/>
              </a:rPr>
              <a:t>Slides, </a:t>
            </a:r>
            <a:r>
              <a:rPr lang="en-US" sz="2600" dirty="0" smtClean="0">
                <a:solidFill>
                  <a:schemeClr val="tx2">
                    <a:lumMod val="50000"/>
                  </a:schemeClr>
                </a:solidFill>
                <a:latin typeface="Trebuchet MS"/>
              </a:rPr>
              <a:t>artifacts, </a:t>
            </a:r>
            <a:r>
              <a:rPr lang="en-US" sz="2600" dirty="0">
                <a:solidFill>
                  <a:schemeClr val="tx2">
                    <a:lumMod val="50000"/>
                  </a:schemeClr>
                </a:solidFill>
                <a:latin typeface="Trebuchet MS"/>
              </a:rPr>
              <a:t>specimens, samples </a:t>
            </a:r>
            <a:endParaRPr dirty="0">
              <a:solidFill>
                <a:schemeClr val="tx2">
                  <a:lumMod val="50000"/>
                </a:schemeClr>
              </a:solidFill>
            </a:endParaRPr>
          </a:p>
          <a:p>
            <a:pPr marL="365760" algn="just">
              <a:lnSpc>
                <a:spcPct val="100000"/>
              </a:lnSpc>
              <a:buSzPct val="50000"/>
              <a:buFont typeface="Arial" pitchFamily="34" charset="0"/>
              <a:buChar char="•"/>
            </a:pPr>
            <a:r>
              <a:rPr lang="en-US" sz="2600" dirty="0">
                <a:solidFill>
                  <a:schemeClr val="tx2">
                    <a:lumMod val="50000"/>
                  </a:schemeClr>
                </a:solidFill>
                <a:latin typeface="Trebuchet MS"/>
              </a:rPr>
              <a:t>Sketches, diaries, lab notebooks and many more</a:t>
            </a:r>
            <a:endParaRPr dirty="0">
              <a:solidFill>
                <a:schemeClr val="tx2">
                  <a:lumMod val="50000"/>
                </a:schemeClr>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504000" y="575640"/>
            <a:ext cx="7199280" cy="719280"/>
          </a:xfrm>
          <a:prstGeom prst="rect">
            <a:avLst/>
          </a:prstGeom>
          <a:noFill/>
          <a:ln>
            <a:noFill/>
          </a:ln>
        </p:spPr>
        <p:txBody>
          <a:bodyPr lIns="0" tIns="0" rIns="0" bIns="0" anchor="ctr"/>
          <a:lstStyle/>
          <a:p>
            <a:r>
              <a:rPr lang="en-US" sz="3600">
                <a:latin typeface="Arial"/>
              </a:rPr>
              <a:t>RDM</a:t>
            </a:r>
            <a:endParaRPr/>
          </a:p>
        </p:txBody>
      </p:sp>
      <p:sp>
        <p:nvSpPr>
          <p:cNvPr id="310" name="CustomShape 2"/>
          <p:cNvSpPr/>
          <p:nvPr/>
        </p:nvSpPr>
        <p:spPr>
          <a:xfrm>
            <a:off x="504000" y="1799640"/>
            <a:ext cx="9071640" cy="4383360"/>
          </a:xfrm>
          <a:prstGeom prst="rect">
            <a:avLst/>
          </a:prstGeom>
          <a:noFill/>
          <a:ln>
            <a:noFill/>
          </a:ln>
        </p:spPr>
        <p:txBody>
          <a:bodyPr lIns="0" tIns="0" rIns="0" bIns="0" anchor="ctr"/>
          <a:lstStyle/>
          <a:p>
            <a:pPr algn="just">
              <a:buSzPct val="45000"/>
              <a:buFont typeface="Arial" pitchFamily="34" charset="0"/>
              <a:buChar char="•"/>
            </a:pPr>
            <a:r>
              <a:rPr lang="en-US" sz="2400" dirty="0" smtClean="0">
                <a:solidFill>
                  <a:schemeClr val="tx2">
                    <a:lumMod val="50000"/>
                  </a:schemeClr>
                </a:solidFill>
                <a:latin typeface="Trebuchet MS"/>
              </a:rPr>
              <a:t>Data management is one of the essential areas of responsible conduct of research.</a:t>
            </a:r>
            <a:endParaRPr lang="en-US" sz="2400" dirty="0" smtClean="0">
              <a:solidFill>
                <a:schemeClr val="tx2">
                  <a:lumMod val="50000"/>
                </a:schemeClr>
              </a:solidFill>
            </a:endParaRPr>
          </a:p>
          <a:p>
            <a:pPr algn="just">
              <a:lnSpc>
                <a:spcPct val="100000"/>
              </a:lnSpc>
              <a:buSzPct val="45000"/>
              <a:buFont typeface="Arial" pitchFamily="34" charset="0"/>
              <a:buChar char="•"/>
            </a:pPr>
            <a:endParaRPr lang="en-US" sz="2400" dirty="0" smtClean="0">
              <a:solidFill>
                <a:schemeClr val="tx2">
                  <a:lumMod val="50000"/>
                </a:schemeClr>
              </a:solidFill>
              <a:latin typeface="Trebuchet MS"/>
            </a:endParaRPr>
          </a:p>
          <a:p>
            <a:pPr algn="just">
              <a:lnSpc>
                <a:spcPct val="100000"/>
              </a:lnSpc>
              <a:buSzPct val="45000"/>
              <a:buFont typeface="Arial" pitchFamily="34" charset="0"/>
              <a:buChar char="•"/>
            </a:pPr>
            <a:r>
              <a:rPr lang="en-US" sz="2400" dirty="0" smtClean="0">
                <a:solidFill>
                  <a:schemeClr val="tx2">
                    <a:lumMod val="50000"/>
                  </a:schemeClr>
                </a:solidFill>
                <a:latin typeface="Trebuchet MS"/>
              </a:rPr>
              <a:t>Research </a:t>
            </a:r>
            <a:r>
              <a:rPr lang="en-US" sz="2400" dirty="0">
                <a:solidFill>
                  <a:schemeClr val="tx2">
                    <a:lumMod val="50000"/>
                  </a:schemeClr>
                </a:solidFill>
                <a:latin typeface="Trebuchet MS"/>
              </a:rPr>
              <a:t>data management </a:t>
            </a:r>
            <a:r>
              <a:rPr lang="en-US" sz="2400" dirty="0" smtClean="0">
                <a:solidFill>
                  <a:schemeClr val="tx2">
                    <a:lumMod val="50000"/>
                  </a:schemeClr>
                </a:solidFill>
                <a:latin typeface="Trebuchet MS"/>
              </a:rPr>
              <a:t>involves </a:t>
            </a:r>
            <a:r>
              <a:rPr lang="en-US" sz="2400" dirty="0" err="1" smtClean="0">
                <a:solidFill>
                  <a:schemeClr val="tx2">
                    <a:lumMod val="50000"/>
                  </a:schemeClr>
                </a:solidFill>
                <a:latin typeface="Trebuchet MS"/>
              </a:rPr>
              <a:t>curating</a:t>
            </a:r>
            <a:r>
              <a:rPr lang="en-US" sz="2400" dirty="0" smtClean="0">
                <a:solidFill>
                  <a:schemeClr val="tx2">
                    <a:lumMod val="50000"/>
                  </a:schemeClr>
                </a:solidFill>
                <a:latin typeface="Trebuchet MS"/>
              </a:rPr>
              <a:t>, </a:t>
            </a:r>
            <a:r>
              <a:rPr lang="en-US" sz="2400" dirty="0">
                <a:solidFill>
                  <a:schemeClr val="tx2">
                    <a:lumMod val="50000"/>
                  </a:schemeClr>
                </a:solidFill>
                <a:latin typeface="Trebuchet MS"/>
              </a:rPr>
              <a:t>facilitating access to, preserving and adding value to research data throughout their life cycle.</a:t>
            </a:r>
            <a:endParaRPr dirty="0">
              <a:solidFill>
                <a:schemeClr val="tx2">
                  <a:lumMod val="50000"/>
                </a:schemeClr>
              </a:solidFill>
            </a:endParaRPr>
          </a:p>
          <a:p>
            <a:pPr algn="just">
              <a:lnSpc>
                <a:spcPct val="100000"/>
              </a:lnSpc>
              <a:buFont typeface="Arial" pitchFamily="34" charset="0"/>
              <a:buChar char="•"/>
            </a:pPr>
            <a:endParaRPr dirty="0">
              <a:solidFill>
                <a:schemeClr val="tx2">
                  <a:lumMod val="50000"/>
                </a:schemeClr>
              </a:solidFill>
            </a:endParaRPr>
          </a:p>
          <a:p>
            <a:pPr algn="just">
              <a:lnSpc>
                <a:spcPct val="100000"/>
              </a:lnSpc>
              <a:buFont typeface="Arial" pitchFamily="34" charset="0"/>
              <a:buChar char="•"/>
            </a:pPr>
            <a:endParaRPr dirty="0">
              <a:solidFill>
                <a:schemeClr val="tx2">
                  <a:lumMod val="50000"/>
                </a:schemeClr>
              </a:solidFill>
            </a:endParaRPr>
          </a:p>
          <a:p>
            <a:pPr algn="just">
              <a:lnSpc>
                <a:spcPct val="100000"/>
              </a:lnSpc>
              <a:buSzPct val="45000"/>
              <a:buFont typeface="Arial" pitchFamily="34" charset="0"/>
              <a:buChar char="•"/>
            </a:pPr>
            <a:r>
              <a:rPr lang="en-US" sz="2400" dirty="0" smtClean="0">
                <a:solidFill>
                  <a:schemeClr val="tx2">
                    <a:lumMod val="50000"/>
                  </a:schemeClr>
                </a:solidFill>
                <a:latin typeface="Trebuchet MS"/>
              </a:rPr>
              <a:t>RDM </a:t>
            </a:r>
            <a:r>
              <a:rPr lang="en-US" sz="2400" dirty="0">
                <a:solidFill>
                  <a:schemeClr val="tx2">
                    <a:lumMod val="50000"/>
                  </a:schemeClr>
                </a:solidFill>
                <a:latin typeface="Trebuchet MS"/>
              </a:rPr>
              <a:t>provides a framework that supports researchers and their data throughout the course of their research and beyond.</a:t>
            </a:r>
            <a:endParaRPr dirty="0">
              <a:solidFill>
                <a:schemeClr val="tx2">
                  <a:lumMod val="50000"/>
                </a:schemeClr>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ustomShape 1"/>
          <p:cNvSpPr/>
          <p:nvPr/>
        </p:nvSpPr>
        <p:spPr>
          <a:xfrm>
            <a:off x="504000" y="575640"/>
            <a:ext cx="7199280" cy="719280"/>
          </a:xfrm>
          <a:prstGeom prst="rect">
            <a:avLst/>
          </a:prstGeom>
          <a:noFill/>
          <a:ln>
            <a:noFill/>
          </a:ln>
        </p:spPr>
        <p:txBody>
          <a:bodyPr lIns="0" tIns="0" rIns="0" bIns="0" anchor="ctr"/>
          <a:lstStyle/>
          <a:p>
            <a:r>
              <a:rPr lang="en-US" sz="3600" dirty="0" smtClean="0">
                <a:latin typeface="Arial"/>
              </a:rPr>
              <a:t>RDM Cycle</a:t>
            </a:r>
            <a:endParaRPr dirty="0"/>
          </a:p>
        </p:txBody>
      </p:sp>
      <p:sp>
        <p:nvSpPr>
          <p:cNvPr id="312" name="CustomShape 2"/>
          <p:cNvSpPr/>
          <p:nvPr/>
        </p:nvSpPr>
        <p:spPr>
          <a:xfrm>
            <a:off x="504000" y="1799640"/>
            <a:ext cx="9071640" cy="4383000"/>
          </a:xfrm>
          <a:prstGeom prst="rect">
            <a:avLst/>
          </a:prstGeom>
          <a:noFill/>
          <a:ln>
            <a:noFill/>
          </a:ln>
        </p:spPr>
        <p:txBody>
          <a:bodyPr lIns="0" tIns="0" rIns="0" bIns="0"/>
          <a:lstStyle/>
          <a:p>
            <a:pPr>
              <a:lnSpc>
                <a:spcPct val="100000"/>
              </a:lnSpc>
              <a:buSzPct val="45000"/>
              <a:buFont typeface="StarSymbol"/>
              <a:buChar char="l"/>
            </a:pPr>
            <a:r>
              <a:rPr lang="en-US" sz="2800" dirty="0">
                <a:solidFill>
                  <a:srgbClr val="000000"/>
                </a:solidFill>
                <a:latin typeface="Calibri"/>
                <a:ea typeface="Microsoft YaHei"/>
              </a:rPr>
              <a:t>Information Services staff need training to build confidence in engaging in RDM activity and providing support</a:t>
            </a:r>
            <a:r>
              <a:rPr lang="en-US" sz="2800" dirty="0" smtClean="0">
                <a:solidFill>
                  <a:srgbClr val="000000"/>
                </a:solidFill>
                <a:latin typeface="Calibri"/>
                <a:ea typeface="Microsoft YaHei"/>
              </a:rPr>
              <a:t>. RDM cycle involves the following:</a:t>
            </a:r>
            <a:endParaRPr dirty="0"/>
          </a:p>
          <a:p>
            <a:pPr>
              <a:lnSpc>
                <a:spcPct val="100000"/>
              </a:lnSpc>
            </a:pPr>
            <a:endParaRPr dirty="0"/>
          </a:p>
          <a:p>
            <a:pPr>
              <a:lnSpc>
                <a:spcPct val="100000"/>
              </a:lnSpc>
              <a:buSzPct val="45000"/>
              <a:buFont typeface="Arial" pitchFamily="34" charset="0"/>
              <a:buChar char="•"/>
            </a:pPr>
            <a:r>
              <a:rPr lang="en-US" sz="2600" dirty="0">
                <a:solidFill>
                  <a:schemeClr val="tx2">
                    <a:lumMod val="50000"/>
                  </a:schemeClr>
                </a:solidFill>
                <a:latin typeface="Trebuchet MS"/>
                <a:ea typeface="Microsoft YaHei"/>
              </a:rPr>
              <a:t>Research data </a:t>
            </a:r>
            <a:r>
              <a:rPr lang="en-US" sz="2600" dirty="0" smtClean="0">
                <a:solidFill>
                  <a:schemeClr val="tx2">
                    <a:lumMod val="50000"/>
                  </a:schemeClr>
                </a:solidFill>
                <a:latin typeface="Trebuchet MS"/>
                <a:ea typeface="Microsoft YaHei"/>
              </a:rPr>
              <a:t>management: stakeholder identification</a:t>
            </a:r>
            <a:r>
              <a:rPr lang="en-US" sz="2600" dirty="0">
                <a:solidFill>
                  <a:schemeClr val="tx2">
                    <a:lumMod val="50000"/>
                  </a:schemeClr>
                </a:solidFill>
                <a:latin typeface="Trebuchet MS"/>
                <a:ea typeface="Microsoft YaHei"/>
              </a:rPr>
              <a:t>	</a:t>
            </a:r>
            <a:endParaRPr lang="en-US" sz="2600" dirty="0" smtClean="0">
              <a:solidFill>
                <a:schemeClr val="tx2">
                  <a:lumMod val="50000"/>
                </a:schemeClr>
              </a:solidFill>
              <a:latin typeface="Trebuchet MS"/>
              <a:ea typeface="Microsoft YaHei"/>
            </a:endParaRPr>
          </a:p>
          <a:p>
            <a:pPr lvl="1">
              <a:buSzPct val="45000"/>
              <a:buFont typeface="Arial" pitchFamily="34" charset="0"/>
              <a:buChar char="•"/>
            </a:pPr>
            <a:r>
              <a:rPr lang="en-US" sz="2600" dirty="0" smtClean="0">
                <a:solidFill>
                  <a:schemeClr val="tx2">
                    <a:lumMod val="50000"/>
                  </a:schemeClr>
                </a:solidFill>
                <a:latin typeface="Trebuchet MS"/>
                <a:ea typeface="Microsoft YaHei"/>
              </a:rPr>
              <a:t> funders, managers/decision makers, researchers, data managers librarians, end users</a:t>
            </a:r>
            <a:endParaRPr dirty="0">
              <a:solidFill>
                <a:schemeClr val="tx2">
                  <a:lumMod val="50000"/>
                </a:schemeClr>
              </a:solidFill>
            </a:endParaRPr>
          </a:p>
          <a:p>
            <a:pPr>
              <a:lnSpc>
                <a:spcPct val="100000"/>
              </a:lnSpc>
              <a:buFont typeface="Arial" pitchFamily="34" charset="0"/>
              <a:buChar char="•"/>
            </a:pPr>
            <a:endParaRPr dirty="0">
              <a:solidFill>
                <a:schemeClr val="tx2">
                  <a:lumMod val="50000"/>
                </a:schemeClr>
              </a:solidFill>
            </a:endParaRPr>
          </a:p>
          <a:p>
            <a:pPr>
              <a:lnSpc>
                <a:spcPct val="100000"/>
              </a:lnSpc>
              <a:buSzPct val="45000"/>
              <a:buFont typeface="Arial" pitchFamily="34" charset="0"/>
              <a:buChar char="•"/>
            </a:pPr>
            <a:r>
              <a:rPr lang="en-US" sz="2600" dirty="0">
                <a:solidFill>
                  <a:schemeClr val="tx2">
                    <a:lumMod val="50000"/>
                  </a:schemeClr>
                </a:solidFill>
                <a:latin typeface="Trebuchet MS"/>
                <a:ea typeface="Microsoft YaHei"/>
              </a:rPr>
              <a:t>RDM </a:t>
            </a:r>
            <a:r>
              <a:rPr lang="en-US" sz="2600" dirty="0" err="1">
                <a:solidFill>
                  <a:schemeClr val="tx2">
                    <a:lumMod val="50000"/>
                  </a:schemeClr>
                </a:solidFill>
                <a:latin typeface="Trebuchet MS"/>
                <a:ea typeface="Microsoft YaHei"/>
              </a:rPr>
              <a:t>programme</a:t>
            </a:r>
            <a:r>
              <a:rPr lang="en-US" sz="2600" dirty="0">
                <a:solidFill>
                  <a:schemeClr val="tx2">
                    <a:lumMod val="50000"/>
                  </a:schemeClr>
                </a:solidFill>
                <a:latin typeface="Trebuchet MS"/>
                <a:ea typeface="Microsoft YaHei"/>
              </a:rPr>
              <a:t>:	policy and implementation</a:t>
            </a:r>
            <a:endParaRPr dirty="0">
              <a:solidFill>
                <a:schemeClr val="tx2">
                  <a:lumMod val="50000"/>
                </a:schemeClr>
              </a:solidFill>
            </a:endParaRPr>
          </a:p>
          <a:p>
            <a:pPr>
              <a:lnSpc>
                <a:spcPct val="100000"/>
              </a:lnSpc>
              <a:buFont typeface="Arial" pitchFamily="34" charset="0"/>
              <a:buChar char="•"/>
            </a:pPr>
            <a:endParaRPr dirty="0">
              <a:solidFill>
                <a:schemeClr val="tx2">
                  <a:lumMod val="50000"/>
                </a:schemeClr>
              </a:solidFill>
            </a:endParaRPr>
          </a:p>
          <a:p>
            <a:pPr>
              <a:lnSpc>
                <a:spcPct val="100000"/>
              </a:lnSpc>
              <a:buSzPct val="45000"/>
              <a:buFont typeface="Arial" pitchFamily="34" charset="0"/>
              <a:buChar char="•"/>
            </a:pPr>
            <a:r>
              <a:rPr lang="en-US" sz="2600" dirty="0">
                <a:solidFill>
                  <a:schemeClr val="tx2">
                    <a:lumMod val="50000"/>
                  </a:schemeClr>
                </a:solidFill>
                <a:latin typeface="Trebuchet MS"/>
                <a:ea typeface="Microsoft YaHei"/>
              </a:rPr>
              <a:t>RDM services and </a:t>
            </a:r>
            <a:r>
              <a:rPr lang="en-US" sz="2600" dirty="0" smtClean="0">
                <a:solidFill>
                  <a:schemeClr val="tx2">
                    <a:lumMod val="50000"/>
                  </a:schemeClr>
                </a:solidFill>
                <a:latin typeface="Trebuchet MS"/>
                <a:ea typeface="Microsoft YaHei"/>
              </a:rPr>
              <a:t>support: RDM </a:t>
            </a:r>
            <a:r>
              <a:rPr lang="en-US" sz="2600" dirty="0">
                <a:solidFill>
                  <a:schemeClr val="tx2">
                    <a:lumMod val="50000"/>
                  </a:schemeClr>
                </a:solidFill>
                <a:latin typeface="Trebuchet MS"/>
                <a:ea typeface="Microsoft YaHei"/>
              </a:rPr>
              <a:t>planning, data stewardship, awareness raising and training</a:t>
            </a:r>
            <a:endParaRPr dirty="0">
              <a:solidFill>
                <a:schemeClr val="tx2">
                  <a:lumMod val="50000"/>
                </a:schemeClr>
              </a:solidFill>
            </a:endParaRPr>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CustomShape 1"/>
          <p:cNvSpPr/>
          <p:nvPr/>
        </p:nvSpPr>
        <p:spPr>
          <a:xfrm>
            <a:off x="504000" y="575640"/>
            <a:ext cx="7199280" cy="718920"/>
          </a:xfrm>
          <a:prstGeom prst="rect">
            <a:avLst/>
          </a:prstGeom>
          <a:noFill/>
          <a:ln>
            <a:noFill/>
          </a:ln>
        </p:spPr>
        <p:txBody>
          <a:bodyPr lIns="0" tIns="0" rIns="0" bIns="0" anchor="ctr"/>
          <a:lstStyle/>
          <a:p>
            <a:r>
              <a:rPr lang="en-US" sz="3600">
                <a:latin typeface="Arial"/>
              </a:rPr>
              <a:t>Activites Involved in RDM</a:t>
            </a:r>
            <a:endParaRPr/>
          </a:p>
        </p:txBody>
      </p:sp>
      <p:sp>
        <p:nvSpPr>
          <p:cNvPr id="314" name="CustomShape 2"/>
          <p:cNvSpPr/>
          <p:nvPr/>
        </p:nvSpPr>
        <p:spPr>
          <a:xfrm>
            <a:off x="504000" y="1799640"/>
            <a:ext cx="4426200" cy="4383000"/>
          </a:xfrm>
          <a:prstGeom prst="rect">
            <a:avLst/>
          </a:prstGeom>
          <a:noFill/>
          <a:ln>
            <a:noFill/>
          </a:ln>
        </p:spPr>
        <p:txBody>
          <a:bodyPr lIns="0" tIns="0" rIns="0" bIns="0"/>
          <a:lstStyle/>
          <a:p>
            <a:pPr>
              <a:lnSpc>
                <a:spcPct val="100000"/>
              </a:lnSpc>
              <a:buSzPct val="45000"/>
              <a:buFont typeface="Arial" pitchFamily="34" charset="0"/>
              <a:buChar char="•"/>
            </a:pPr>
            <a:r>
              <a:rPr lang="en-US" sz="3200" dirty="0">
                <a:solidFill>
                  <a:srgbClr val="808080"/>
                </a:solidFill>
                <a:latin typeface="Trebuchet MS"/>
              </a:rPr>
              <a:t>Data Management Planning</a:t>
            </a:r>
            <a:endParaRPr dirty="0"/>
          </a:p>
          <a:p>
            <a:pPr>
              <a:lnSpc>
                <a:spcPct val="100000"/>
              </a:lnSpc>
              <a:buSzPct val="45000"/>
              <a:buFont typeface="Arial" pitchFamily="34" charset="0"/>
              <a:buChar char="•"/>
            </a:pPr>
            <a:r>
              <a:rPr lang="en-US" sz="3200" dirty="0">
                <a:solidFill>
                  <a:srgbClr val="808080"/>
                </a:solidFill>
                <a:latin typeface="Trebuchet MS"/>
              </a:rPr>
              <a:t>Creating data </a:t>
            </a:r>
            <a:endParaRPr dirty="0"/>
          </a:p>
          <a:p>
            <a:pPr>
              <a:lnSpc>
                <a:spcPct val="100000"/>
              </a:lnSpc>
              <a:buSzPct val="45000"/>
              <a:buFont typeface="Arial" pitchFamily="34" charset="0"/>
              <a:buChar char="•"/>
            </a:pPr>
            <a:r>
              <a:rPr lang="en-US" sz="3200" dirty="0">
                <a:solidFill>
                  <a:srgbClr val="808080"/>
                </a:solidFill>
                <a:latin typeface="Trebuchet MS"/>
              </a:rPr>
              <a:t>Documenting data</a:t>
            </a:r>
            <a:endParaRPr dirty="0"/>
          </a:p>
          <a:p>
            <a:pPr>
              <a:lnSpc>
                <a:spcPct val="100000"/>
              </a:lnSpc>
              <a:buSzPct val="45000"/>
              <a:buFont typeface="Arial" pitchFamily="34" charset="0"/>
              <a:buChar char="•"/>
            </a:pPr>
            <a:r>
              <a:rPr lang="en-US" sz="3200" dirty="0">
                <a:solidFill>
                  <a:srgbClr val="808080"/>
                </a:solidFill>
                <a:latin typeface="Trebuchet MS"/>
              </a:rPr>
              <a:t>Accessing / using data</a:t>
            </a:r>
            <a:endParaRPr dirty="0"/>
          </a:p>
          <a:p>
            <a:pPr>
              <a:lnSpc>
                <a:spcPct val="100000"/>
              </a:lnSpc>
              <a:buSzPct val="45000"/>
              <a:buFont typeface="Arial" pitchFamily="34" charset="0"/>
              <a:buChar char="•"/>
            </a:pPr>
            <a:r>
              <a:rPr lang="en-US" sz="3200" dirty="0">
                <a:solidFill>
                  <a:srgbClr val="808080"/>
                </a:solidFill>
                <a:latin typeface="Trebuchet MS"/>
              </a:rPr>
              <a:t>Storage and backup</a:t>
            </a:r>
            <a:endParaRPr dirty="0"/>
          </a:p>
          <a:p>
            <a:pPr>
              <a:lnSpc>
                <a:spcPct val="100000"/>
              </a:lnSpc>
              <a:buSzPct val="45000"/>
              <a:buFont typeface="Arial" pitchFamily="34" charset="0"/>
              <a:buChar char="•"/>
            </a:pPr>
            <a:r>
              <a:rPr lang="en-US" sz="3200" dirty="0">
                <a:solidFill>
                  <a:srgbClr val="808080"/>
                </a:solidFill>
                <a:latin typeface="Trebuchet MS"/>
              </a:rPr>
              <a:t>Sharing data</a:t>
            </a:r>
            <a:endParaRPr dirty="0"/>
          </a:p>
          <a:p>
            <a:pPr>
              <a:lnSpc>
                <a:spcPct val="100000"/>
              </a:lnSpc>
              <a:buSzPct val="45000"/>
              <a:buFont typeface="Arial" pitchFamily="34" charset="0"/>
              <a:buChar char="•"/>
            </a:pPr>
            <a:r>
              <a:rPr lang="en-US" sz="3200" dirty="0">
                <a:solidFill>
                  <a:srgbClr val="808080"/>
                </a:solidFill>
                <a:latin typeface="Trebuchet MS"/>
              </a:rPr>
              <a:t>Preserving data</a:t>
            </a:r>
            <a:endParaRPr dirty="0"/>
          </a:p>
        </p:txBody>
      </p:sp>
      <p:pic>
        <p:nvPicPr>
          <p:cNvPr id="315" name="Picture 4"/>
          <p:cNvPicPr/>
          <p:nvPr/>
        </p:nvPicPr>
        <p:blipFill>
          <a:blip r:embed="rId2" cstate="print"/>
          <a:stretch>
            <a:fillRect/>
          </a:stretch>
        </p:blipFill>
        <p:spPr>
          <a:xfrm>
            <a:off x="4354200" y="1872000"/>
            <a:ext cx="4536720" cy="3622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504000" y="575640"/>
            <a:ext cx="7199280" cy="718920"/>
          </a:xfrm>
          <a:prstGeom prst="rect">
            <a:avLst/>
          </a:prstGeom>
          <a:noFill/>
          <a:ln>
            <a:noFill/>
          </a:ln>
        </p:spPr>
        <p:txBody>
          <a:bodyPr lIns="0" tIns="0" rIns="0" bIns="0" anchor="ctr"/>
          <a:lstStyle/>
          <a:p>
            <a:r>
              <a:rPr lang="en-US" sz="3600">
                <a:latin typeface="Arial"/>
              </a:rPr>
              <a:t>Benfits</a:t>
            </a:r>
            <a:endParaRPr/>
          </a:p>
        </p:txBody>
      </p:sp>
      <p:sp>
        <p:nvSpPr>
          <p:cNvPr id="317" name="CustomShape 2"/>
          <p:cNvSpPr/>
          <p:nvPr/>
        </p:nvSpPr>
        <p:spPr>
          <a:xfrm>
            <a:off x="504000" y="1587240"/>
            <a:ext cx="9071640" cy="4808160"/>
          </a:xfrm>
          <a:prstGeom prst="rect">
            <a:avLst/>
          </a:prstGeom>
          <a:noFill/>
          <a:ln>
            <a:noFill/>
          </a:ln>
        </p:spPr>
        <p:txBody>
          <a:bodyPr lIns="0" tIns="0" rIns="0" bIns="0" anchor="ctr"/>
          <a:lstStyle/>
          <a:p>
            <a:pPr algn="just">
              <a:lnSpc>
                <a:spcPct val="100000"/>
              </a:lnSpc>
              <a:buFont typeface="Arial" pitchFamily="34" charset="0"/>
              <a:buChar char="•"/>
            </a:pPr>
            <a:r>
              <a:rPr lang="en-US" sz="3000" dirty="0">
                <a:solidFill>
                  <a:schemeClr val="tx2">
                    <a:lumMod val="50000"/>
                  </a:schemeClr>
                </a:solidFill>
                <a:latin typeface="Trebuchet MS"/>
              </a:rPr>
              <a:t>Managing your data means that you will:</a:t>
            </a:r>
            <a:endParaRPr dirty="0">
              <a:solidFill>
                <a:schemeClr val="tx2">
                  <a:lumMod val="50000"/>
                </a:schemeClr>
              </a:solidFill>
            </a:endParaRPr>
          </a:p>
          <a:p>
            <a:pPr lvl="1" algn="just">
              <a:lnSpc>
                <a:spcPct val="110000"/>
              </a:lnSpc>
              <a:buSzPct val="45000"/>
              <a:buFont typeface="Arial" pitchFamily="34" charset="0"/>
              <a:buChar char="•"/>
            </a:pPr>
            <a:r>
              <a:rPr lang="en-US" sz="2600" dirty="0">
                <a:solidFill>
                  <a:schemeClr val="tx2">
                    <a:lumMod val="50000"/>
                  </a:schemeClr>
                </a:solidFill>
                <a:latin typeface="Trebuchet MS"/>
              </a:rPr>
              <a:t>Meet funder / university / industry requirements.</a:t>
            </a:r>
            <a:endParaRPr dirty="0">
              <a:solidFill>
                <a:schemeClr val="tx2">
                  <a:lumMod val="50000"/>
                </a:schemeClr>
              </a:solidFill>
            </a:endParaRPr>
          </a:p>
          <a:p>
            <a:pPr lvl="1" algn="just">
              <a:lnSpc>
                <a:spcPct val="110000"/>
              </a:lnSpc>
              <a:buSzPct val="45000"/>
              <a:buFont typeface="Arial" pitchFamily="34" charset="0"/>
              <a:buChar char="•"/>
            </a:pPr>
            <a:r>
              <a:rPr lang="en-US" sz="2600" dirty="0">
                <a:solidFill>
                  <a:schemeClr val="tx2">
                    <a:lumMod val="50000"/>
                  </a:schemeClr>
                </a:solidFill>
                <a:latin typeface="Trebuchet MS"/>
              </a:rPr>
              <a:t>Ensure data are accurate, complete, authentic and reliable – as per good research practice. </a:t>
            </a:r>
            <a:endParaRPr dirty="0">
              <a:solidFill>
                <a:schemeClr val="tx2">
                  <a:lumMod val="50000"/>
                </a:schemeClr>
              </a:solidFill>
            </a:endParaRPr>
          </a:p>
          <a:p>
            <a:pPr lvl="1" algn="just">
              <a:lnSpc>
                <a:spcPct val="110000"/>
              </a:lnSpc>
              <a:buSzPct val="45000"/>
              <a:buFont typeface="Arial" pitchFamily="34" charset="0"/>
              <a:buChar char="•"/>
            </a:pPr>
            <a:r>
              <a:rPr lang="en-US" sz="2600" dirty="0">
                <a:solidFill>
                  <a:schemeClr val="tx2">
                    <a:lumMod val="50000"/>
                  </a:schemeClr>
                </a:solidFill>
                <a:latin typeface="Trebuchet MS"/>
              </a:rPr>
              <a:t>Ensure research integrity and replication.</a:t>
            </a:r>
            <a:endParaRPr dirty="0">
              <a:solidFill>
                <a:schemeClr val="tx2">
                  <a:lumMod val="50000"/>
                </a:schemeClr>
              </a:solidFill>
            </a:endParaRPr>
          </a:p>
          <a:p>
            <a:pPr lvl="1" algn="just">
              <a:lnSpc>
                <a:spcPct val="110000"/>
              </a:lnSpc>
              <a:buSzPct val="45000"/>
              <a:buFont typeface="Arial" pitchFamily="34" charset="0"/>
              <a:buChar char="•"/>
            </a:pPr>
            <a:r>
              <a:rPr lang="en-US" sz="2600" dirty="0">
                <a:solidFill>
                  <a:schemeClr val="tx2">
                    <a:lumMod val="50000"/>
                  </a:schemeClr>
                </a:solidFill>
                <a:latin typeface="Trebuchet MS"/>
              </a:rPr>
              <a:t>Enhance data security &amp; </a:t>
            </a:r>
            <a:r>
              <a:rPr lang="en-US" sz="2600" dirty="0" err="1">
                <a:solidFill>
                  <a:schemeClr val="tx2">
                    <a:lumMod val="50000"/>
                  </a:schemeClr>
                </a:solidFill>
                <a:latin typeface="Trebuchet MS"/>
              </a:rPr>
              <a:t>minimise</a:t>
            </a:r>
            <a:r>
              <a:rPr lang="en-US" sz="2600" dirty="0">
                <a:solidFill>
                  <a:schemeClr val="tx2">
                    <a:lumMod val="50000"/>
                  </a:schemeClr>
                </a:solidFill>
                <a:latin typeface="Trebuchet MS"/>
              </a:rPr>
              <a:t> the risk of loss.</a:t>
            </a:r>
            <a:endParaRPr dirty="0">
              <a:solidFill>
                <a:schemeClr val="tx2">
                  <a:lumMod val="50000"/>
                </a:schemeClr>
              </a:solidFill>
            </a:endParaRPr>
          </a:p>
          <a:p>
            <a:pPr lvl="1" algn="just">
              <a:lnSpc>
                <a:spcPct val="110000"/>
              </a:lnSpc>
              <a:buSzPct val="45000"/>
              <a:buFont typeface="Arial" pitchFamily="34" charset="0"/>
              <a:buChar char="•"/>
            </a:pPr>
            <a:r>
              <a:rPr lang="en-US" sz="2600" dirty="0">
                <a:solidFill>
                  <a:schemeClr val="tx2">
                    <a:lumMod val="50000"/>
                  </a:schemeClr>
                </a:solidFill>
                <a:latin typeface="Trebuchet MS"/>
              </a:rPr>
              <a:t>Protect important IPR.</a:t>
            </a:r>
            <a:endParaRPr dirty="0">
              <a:solidFill>
                <a:schemeClr val="tx2">
                  <a:lumMod val="50000"/>
                </a:schemeClr>
              </a:solidFill>
            </a:endParaRPr>
          </a:p>
          <a:p>
            <a:pPr lvl="1" algn="just">
              <a:lnSpc>
                <a:spcPct val="110000"/>
              </a:lnSpc>
              <a:buSzPct val="45000"/>
              <a:buFont typeface="Arial" pitchFamily="34" charset="0"/>
              <a:buChar char="•"/>
            </a:pPr>
            <a:r>
              <a:rPr lang="en-US" sz="2600" dirty="0">
                <a:solidFill>
                  <a:schemeClr val="tx2">
                    <a:lumMod val="50000"/>
                  </a:schemeClr>
                </a:solidFill>
                <a:latin typeface="Trebuchet MS"/>
              </a:rPr>
              <a:t>Increase efficiency - save time &amp; resources. </a:t>
            </a:r>
            <a:endParaRPr dirty="0">
              <a:solidFill>
                <a:schemeClr val="tx2">
                  <a:lumMod val="50000"/>
                </a:schemeClr>
              </a:solidFill>
            </a:endParaRPr>
          </a:p>
          <a:p>
            <a:pPr lvl="1" algn="just">
              <a:lnSpc>
                <a:spcPct val="110000"/>
              </a:lnSpc>
              <a:buSzPct val="45000"/>
              <a:buFont typeface="Arial" pitchFamily="34" charset="0"/>
              <a:buChar char="•"/>
            </a:pPr>
            <a:r>
              <a:rPr lang="en-US" sz="2600" dirty="0">
                <a:solidFill>
                  <a:schemeClr val="tx2">
                    <a:lumMod val="50000"/>
                  </a:schemeClr>
                </a:solidFill>
                <a:latin typeface="Trebuchet MS"/>
                <a:ea typeface="MS PGothic"/>
              </a:rPr>
              <a:t>Increase impact by sharing data (increase in citations 9 - 30% : </a:t>
            </a:r>
            <a:r>
              <a:rPr lang="en-US" sz="2600" u="sng" dirty="0" err="1">
                <a:solidFill>
                  <a:schemeClr val="tx2">
                    <a:lumMod val="50000"/>
                  </a:schemeClr>
                </a:solidFill>
                <a:latin typeface="Trebuchet MS"/>
                <a:ea typeface="MS PGothic"/>
              </a:rPr>
              <a:t>Piwowar</a:t>
            </a:r>
            <a:r>
              <a:rPr lang="en-US" sz="2600" u="sng" dirty="0">
                <a:solidFill>
                  <a:schemeClr val="tx2">
                    <a:lumMod val="50000"/>
                  </a:schemeClr>
                </a:solidFill>
                <a:latin typeface="Trebuchet MS"/>
                <a:ea typeface="MS PGothic"/>
              </a:rPr>
              <a:t> &amp; Vision 2013</a:t>
            </a:r>
            <a:r>
              <a:rPr lang="en-US" sz="2600" dirty="0">
                <a:solidFill>
                  <a:schemeClr val="tx2">
                    <a:lumMod val="50000"/>
                  </a:schemeClr>
                </a:solidFill>
                <a:latin typeface="Trebuchet MS"/>
                <a:ea typeface="MS PGothic"/>
              </a:rPr>
              <a:t>)</a:t>
            </a:r>
            <a:endParaRPr dirty="0">
              <a:solidFill>
                <a:schemeClr val="tx2">
                  <a:lumMod val="50000"/>
                </a:schemeClr>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504000" y="575640"/>
            <a:ext cx="7199280" cy="718920"/>
          </a:xfrm>
          <a:prstGeom prst="rect">
            <a:avLst/>
          </a:prstGeom>
          <a:noFill/>
          <a:ln>
            <a:noFill/>
          </a:ln>
        </p:spPr>
        <p:txBody>
          <a:bodyPr lIns="0" tIns="0" rIns="0" bIns="0" anchor="ctr"/>
          <a:lstStyle/>
          <a:p>
            <a:r>
              <a:rPr lang="en-US" sz="3600">
                <a:latin typeface="Arial"/>
              </a:rPr>
              <a:t>RDM Pyramid for Libraries</a:t>
            </a:r>
            <a:endParaRPr/>
          </a:p>
        </p:txBody>
      </p:sp>
      <p:pic>
        <p:nvPicPr>
          <p:cNvPr id="319" name="Picture 318"/>
          <p:cNvPicPr/>
          <p:nvPr/>
        </p:nvPicPr>
        <p:blipFill>
          <a:blip r:embed="rId2" cstate="print"/>
          <a:stretch>
            <a:fillRect/>
          </a:stretch>
        </p:blipFill>
        <p:spPr>
          <a:xfrm>
            <a:off x="720000" y="1728000"/>
            <a:ext cx="8422920" cy="5398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1064</Words>
  <Application>Microsoft Office PowerPoint</Application>
  <PresentationFormat>Custom</PresentationFormat>
  <Paragraphs>181</Paragraphs>
  <Slides>22</Slides>
  <Notes>1</Notes>
  <HiddenSlides>0</HiddenSlides>
  <MMClips>0</MMClips>
  <ScaleCrop>false</ScaleCrop>
  <HeadingPairs>
    <vt:vector size="4" baseType="variant">
      <vt:variant>
        <vt:lpstr>Theme</vt:lpstr>
      </vt:variant>
      <vt:variant>
        <vt:i4>8</vt:i4>
      </vt:variant>
      <vt:variant>
        <vt:lpstr>Slide Titles</vt:lpstr>
      </vt:variant>
      <vt:variant>
        <vt:i4>22</vt:i4>
      </vt:variant>
    </vt:vector>
  </HeadingPairs>
  <TitlesOfParts>
    <vt:vector size="30" baseType="lpstr">
      <vt:lpstr>Office Theme</vt:lpstr>
      <vt:lpstr>Office Theme</vt:lpstr>
      <vt:lpstr>Office Theme</vt:lpstr>
      <vt:lpstr>Office Theme</vt:lpstr>
      <vt:lpstr>Office Theme</vt: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Research Data Alliance</vt:lpstr>
      <vt:lpstr>Slide 16</vt:lpstr>
      <vt:lpstr>What is RDA? </vt:lpstr>
      <vt:lpstr>Who Can Join RDA?</vt:lpstr>
      <vt:lpstr>Slide 19</vt:lpstr>
      <vt:lpstr>RDA Recommendations &amp; Outputs</vt:lpstr>
      <vt:lpstr>FAIR DATA</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ard</cp:lastModifiedBy>
  <cp:revision>28</cp:revision>
  <dcterms:modified xsi:type="dcterms:W3CDTF">2017-11-28T17:30:04Z</dcterms:modified>
</cp:coreProperties>
</file>