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1" r:id="rId3"/>
    <p:sldId id="273" r:id="rId4"/>
    <p:sldId id="283" r:id="rId5"/>
    <p:sldId id="257" r:id="rId6"/>
    <p:sldId id="272" r:id="rId7"/>
    <p:sldId id="271" r:id="rId8"/>
    <p:sldId id="269" r:id="rId9"/>
    <p:sldId id="260" r:id="rId10"/>
    <p:sldId id="261" r:id="rId11"/>
    <p:sldId id="262" r:id="rId12"/>
    <p:sldId id="263" r:id="rId13"/>
    <p:sldId id="264" r:id="rId14"/>
    <p:sldId id="265" r:id="rId15"/>
    <p:sldId id="266" r:id="rId16"/>
    <p:sldId id="277" r:id="rId17"/>
    <p:sldId id="282" r:id="rId18"/>
    <p:sldId id="279" r:id="rId19"/>
    <p:sldId id="280"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ma, Shreya (India)" initials="VS" lastIdx="16" clrIdx="0"/>
  <p:cmAuthor id="1" name="Saxena, Neeti (India)" initials="SN("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8T22:18:39.174" idx="9">
    <p:pos x="18" y="781"/>
    <p:text>
Grid Club:
1. 100+ multisubject educational games for 5-12 years old. 
2. No separate login is required
3. Cannot download items
4. Items cannot be saved for later use.
5. Not supported on iPads, iPhones or Andriod based smartphones.</p:text>
  </p:cm>
  <p:cm authorId="1" dt="2017-11-28T22:18:40.836" idx="10">
    <p:pos x="32" y="2450"/>
    <p:text>Comic plus:
1. 16,000 digital graphic novels and comic books.
2. Children with age group 5 - 16.
3. A single login is required for Atomic Training, Comic Plus, Zinio and Instantflix as all these four resources are on a common platform called RB DIgital.
4. Cannot download items
5. App available as Comic Plus Library Edition only on iOS platform.</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8T22:18:29.989" idx="6">
    <p:pos x="-30" y="594"/>
    <p:text>One Click Digital:
1. 1500+ collection of e-audiobooks and e-books on plays, poetry, self development, fiction.
2.Separate login is required. Customer needs to enter his/her library card number and personal information.
3.  Separate application called Adobe Digital Edition (e-book) and OneClickDigital Media Manager (e-audiobook) is required to read and listen the downloaded ebooks and e-audiobooks.
4. Items can be viewed online and saved for later use
5. App available as Zinio for libraries.</p:text>
  </p:cm>
  <p:cm authorId="1" dt="2017-11-28T22:18:32.195" idx="7">
    <p:pos x="-25" y="1907"/>
    <p:text>MyiLibrary:
1. 200+ ebooks collection on Language, Literature and Social Science.
2. general reference, Under-graduate and post-graduate.
3. Additional Login Required
4. Separate application Adobe Digital Editions is required to access the downloaded book.
5.  Items can be viewed online and saved for later use
*As per the copyright isuues.</p:text>
  </p:cm>
  <p:cm authorId="1" dt="2017-11-28T22:18:34.355" idx="8">
    <p:pos x="-16" y="2986"/>
    <p:text>eBrary:
1.  The complete database covers areas like Fiction, Arts, Humanities, Engineering, IT &amp; Computers, Management, Medical Sciences, English Language, Literature, Law, History, Social Sciences, and many more.
2. For Post graduate, research and academics.
3.  Separate application Adobe Digital Editions is required to access the downloaded book.
4.  Items can be viewed online and saved for later use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11-28T22:18:45.930" idx="11">
    <p:pos x="10" y="805"/>
    <p:text>Press Reader:
1. Instant access to more than 5700 newspapers from 100 countries in 60 languages.
2. Additional Login Required.</p:text>
  </p:cm>
  <p:cm authorId="1" dt="2017-11-28T22:18:47.628" idx="12">
    <p:pos x="18" y="2436"/>
    <p:text>Zinio:
1. Zinio for Libraries, the world's largest newsstand, offers full-color digital magazines for anytime, anywhere reading on desktops, mobile devices, and apps.
2. 60+ popular UK digital magazines collection including The Economist, Amateur Photographer, New Scientist, etc with the same great articles, photos, and ads as the print version, but packed with the power and convenience of the digital form.
3. Additional Login Required.
4. App available as Zinio for libraries.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7-11-28T22:18:22.184" idx="4">
    <p:pos x="-6" y="821"/>
    <p:text>Atomic Training:
1. 40,000+ online learning modules on software applications and soft skills (videos and presentations).
2. For students and under graduates.
3. Additional Login Required.
</p:text>
  </p:cm>
  <p:cm authorId="1" dt="2017-11-28T22:18:24.738" idx="5">
    <p:pos x="10" y="2266"/>
    <p:text>IndieFlix: 
1. 7,000+ high-quality shorts, features, documentaries, classic TV shows and Web series from 85 countries.
2. Watch movies on any Internet-enabled computer, smartphone, or tablet with a Web browser!</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7-11-28T22:18:12.282" idx="3">
    <p:pos x="2" y="894"/>
    <p:text>Literature Online: 
1. 350,000+ full-text works of English literature which includes several literary databases of poetry, plays and fiction.
2. For general reference, Under-graduate and post-graduate.
3. Items can be viewed online and saved for later use.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7-11-28T22:17:50.604" idx="1">
    <p:pos x="26" y="2850"/>
    <p:text>Academic One File:
1. 8000+ full text e-journals for academic and research
 purposes across subjects including Engineering, IT &amp; Computers, Management, Medical Sciences, English Language, Business Communication, Literature, Law, History, Social Sciences, and many more.
2. For Post graduate, research and academics.
3.  Items can be viewed online and saved for later use.
</p:text>
  </p:cm>
  <p:cm authorId="1" dt="2017-11-28T22:17:57.443" idx="2">
    <p:pos x="2" y="642"/>
    <p:text>JSTOR:
1. 2,000+ academic journals in the Social Sciences, Life Sciences, Humanities and many more.
2. For general reference, Under-graduate and post-graduate.
3. Option of downloading the full text in PDF.
4. Items can be viewed online and saved for later use.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4EDB4-3247-40AE-ABC1-766B2BA6810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61DA9B5-9814-4B64-AE23-5E120C954E2A}">
      <dgm:prSet phldrT="[Text]"/>
      <dgm:spPr>
        <a:xfrm>
          <a:off x="469327" y="308742"/>
          <a:ext cx="7829125" cy="617249"/>
        </a:xfrm>
        <a:solidFill>
          <a:schemeClr val="bg1"/>
        </a:solidFill>
        <a:ln w="25400" cap="flat" cmpd="sng" algn="ctr">
          <a:solidFill>
            <a:sysClr val="window" lastClr="FFFFFF">
              <a:hueOff val="0"/>
              <a:satOff val="0"/>
              <a:lumOff val="0"/>
              <a:alphaOff val="0"/>
            </a:sysClr>
          </a:solidFill>
          <a:prstDash val="solid"/>
        </a:ln>
        <a:effectLst/>
      </dgm:spPr>
      <dgm:t>
        <a:bodyPr/>
        <a:lstStyle/>
        <a:p>
          <a:r>
            <a:rPr lang="en-US" dirty="0" smtClean="0">
              <a:solidFill>
                <a:schemeClr val="accent1">
                  <a:lumMod val="50000"/>
                </a:schemeClr>
              </a:solidFill>
              <a:latin typeface="Calibri"/>
              <a:ea typeface="+mn-ea"/>
              <a:cs typeface="+mn-cs"/>
            </a:rPr>
            <a:t>Games and Comics</a:t>
          </a:r>
          <a:endParaRPr lang="en-GB" dirty="0">
            <a:solidFill>
              <a:schemeClr val="accent1">
                <a:lumMod val="50000"/>
              </a:schemeClr>
            </a:solidFill>
            <a:latin typeface="Calibri"/>
            <a:ea typeface="+mn-ea"/>
            <a:cs typeface="+mn-cs"/>
          </a:endParaRPr>
        </a:p>
      </dgm:t>
    </dgm:pt>
    <dgm:pt modelId="{849140C2-EFBE-4638-8F8F-D46B6701B152}" type="parTrans" cxnId="{72D8F175-6A3E-4FE7-BEAE-AF784AC2C4CE}">
      <dgm:prSet/>
      <dgm:spPr/>
      <dgm:t>
        <a:bodyPr/>
        <a:lstStyle/>
        <a:p>
          <a:endParaRPr lang="en-GB"/>
        </a:p>
      </dgm:t>
    </dgm:pt>
    <dgm:pt modelId="{6CF13166-C756-45FB-95E1-2EDFAA9B56D4}" type="sibTrans" cxnId="{72D8F175-6A3E-4FE7-BEAE-AF784AC2C4CE}">
      <dgm:prSet/>
      <dgm:spPr>
        <a:xfrm>
          <a:off x="-6629566" y="-1013824"/>
          <a:ext cx="7890584" cy="7890584"/>
        </a:xfrm>
        <a:noFill/>
        <a:ln w="25400" cap="flat" cmpd="sng" algn="ctr">
          <a:solidFill>
            <a:srgbClr val="4F81BD">
              <a:shade val="60000"/>
              <a:hueOff val="0"/>
              <a:satOff val="0"/>
              <a:lumOff val="0"/>
              <a:alphaOff val="0"/>
            </a:srgbClr>
          </a:solidFill>
          <a:prstDash val="solid"/>
        </a:ln>
        <a:effectLst/>
      </dgm:spPr>
      <dgm:t>
        <a:bodyPr/>
        <a:lstStyle/>
        <a:p>
          <a:endParaRPr lang="en-GB"/>
        </a:p>
      </dgm:t>
    </dgm:pt>
    <dgm:pt modelId="{DBE6C236-292A-4053-A622-4E37458F5FA0}">
      <dgm:prSet phldrT="[Text]"/>
      <dgm:spPr>
        <a:xfrm>
          <a:off x="977058" y="1234499"/>
          <a:ext cx="7321395" cy="617249"/>
        </a:xfrm>
        <a:solidFill>
          <a:schemeClr val="bg1"/>
        </a:solidFill>
        <a:ln w="25400" cap="flat" cmpd="sng" algn="ctr">
          <a:solidFill>
            <a:sysClr val="window" lastClr="FFFFFF">
              <a:hueOff val="0"/>
              <a:satOff val="0"/>
              <a:lumOff val="0"/>
              <a:alphaOff val="0"/>
            </a:sysClr>
          </a:solidFill>
          <a:prstDash val="solid"/>
        </a:ln>
        <a:effectLst/>
      </dgm:spPr>
      <dgm:t>
        <a:bodyPr/>
        <a:lstStyle/>
        <a:p>
          <a:r>
            <a:rPr lang="en-US" dirty="0" smtClean="0">
              <a:solidFill>
                <a:schemeClr val="accent1">
                  <a:lumMod val="50000"/>
                </a:schemeClr>
              </a:solidFill>
              <a:latin typeface="Calibri"/>
              <a:ea typeface="+mn-ea"/>
              <a:cs typeface="+mn-cs"/>
            </a:rPr>
            <a:t>Books and Audio Books</a:t>
          </a:r>
          <a:endParaRPr lang="en-GB" dirty="0">
            <a:solidFill>
              <a:schemeClr val="accent1">
                <a:lumMod val="50000"/>
              </a:schemeClr>
            </a:solidFill>
            <a:latin typeface="Calibri"/>
            <a:ea typeface="+mn-ea"/>
            <a:cs typeface="+mn-cs"/>
          </a:endParaRPr>
        </a:p>
      </dgm:t>
    </dgm:pt>
    <dgm:pt modelId="{3C61F7B4-2D79-415A-B206-82AC814EFF83}" type="parTrans" cxnId="{EC5510F5-4139-4ACB-BA14-E8C9D2499A34}">
      <dgm:prSet/>
      <dgm:spPr/>
      <dgm:t>
        <a:bodyPr/>
        <a:lstStyle/>
        <a:p>
          <a:endParaRPr lang="en-GB"/>
        </a:p>
      </dgm:t>
    </dgm:pt>
    <dgm:pt modelId="{ECEB12EE-B08A-4B45-8A04-6BCD00D4DB9A}" type="sibTrans" cxnId="{EC5510F5-4139-4ACB-BA14-E8C9D2499A34}">
      <dgm:prSet/>
      <dgm:spPr/>
      <dgm:t>
        <a:bodyPr/>
        <a:lstStyle/>
        <a:p>
          <a:endParaRPr lang="en-GB"/>
        </a:p>
      </dgm:t>
    </dgm:pt>
    <dgm:pt modelId="{5638EC96-C224-4CE7-9731-A1D9216E77F8}">
      <dgm:prSet phldrT="[Text]"/>
      <dgm:spPr>
        <a:xfrm>
          <a:off x="1209230" y="2160257"/>
          <a:ext cx="7089222" cy="617249"/>
        </a:xfrm>
        <a:solidFill>
          <a:schemeClr val="bg1"/>
        </a:solidFill>
        <a:ln w="25400" cap="flat" cmpd="sng" algn="ctr">
          <a:solidFill>
            <a:sysClr val="window" lastClr="FFFFFF">
              <a:hueOff val="0"/>
              <a:satOff val="0"/>
              <a:lumOff val="0"/>
              <a:alphaOff val="0"/>
            </a:sysClr>
          </a:solidFill>
          <a:prstDash val="solid"/>
        </a:ln>
        <a:effectLst/>
      </dgm:spPr>
      <dgm:t>
        <a:bodyPr/>
        <a:lstStyle/>
        <a:p>
          <a:r>
            <a:rPr lang="en-US" dirty="0" smtClean="0">
              <a:solidFill>
                <a:schemeClr val="accent1">
                  <a:lumMod val="50000"/>
                </a:schemeClr>
              </a:solidFill>
              <a:latin typeface="Calibri"/>
              <a:ea typeface="+mn-ea"/>
              <a:cs typeface="+mn-cs"/>
            </a:rPr>
            <a:t>Newspapers and Magazines</a:t>
          </a:r>
          <a:endParaRPr lang="en-GB" dirty="0">
            <a:solidFill>
              <a:schemeClr val="accent1">
                <a:lumMod val="50000"/>
              </a:schemeClr>
            </a:solidFill>
            <a:latin typeface="Calibri"/>
            <a:ea typeface="+mn-ea"/>
            <a:cs typeface="+mn-cs"/>
          </a:endParaRPr>
        </a:p>
      </dgm:t>
    </dgm:pt>
    <dgm:pt modelId="{0373DA33-D3C2-4A70-8023-09CB3DBB780A}" type="parTrans" cxnId="{E9B1C239-D3C8-4AD5-8846-BECAB07A35AB}">
      <dgm:prSet/>
      <dgm:spPr/>
      <dgm:t>
        <a:bodyPr/>
        <a:lstStyle/>
        <a:p>
          <a:endParaRPr lang="en-GB"/>
        </a:p>
      </dgm:t>
    </dgm:pt>
    <dgm:pt modelId="{4E29D6FD-23B8-4A35-B1DF-0CC2C9F754D2}" type="sibTrans" cxnId="{E9B1C239-D3C8-4AD5-8846-BECAB07A35AB}">
      <dgm:prSet/>
      <dgm:spPr/>
      <dgm:t>
        <a:bodyPr/>
        <a:lstStyle/>
        <a:p>
          <a:endParaRPr lang="en-GB"/>
        </a:p>
      </dgm:t>
    </dgm:pt>
    <dgm:pt modelId="{52877D25-7E6C-4719-8357-6F0B201D4B0F}">
      <dgm:prSet phldrT="[Text]"/>
      <dgm:spPr>
        <a:xfrm>
          <a:off x="1209230" y="3085428"/>
          <a:ext cx="7089222" cy="617249"/>
        </a:xfrm>
        <a:solidFill>
          <a:schemeClr val="bg1"/>
        </a:solidFill>
        <a:ln w="25400" cap="flat" cmpd="sng" algn="ctr">
          <a:solidFill>
            <a:sysClr val="window" lastClr="FFFFFF">
              <a:hueOff val="0"/>
              <a:satOff val="0"/>
              <a:lumOff val="0"/>
              <a:alphaOff val="0"/>
            </a:sysClr>
          </a:solidFill>
          <a:prstDash val="solid"/>
        </a:ln>
        <a:effectLst/>
      </dgm:spPr>
      <dgm:t>
        <a:bodyPr/>
        <a:lstStyle/>
        <a:p>
          <a:r>
            <a:rPr lang="en-US" dirty="0" smtClean="0">
              <a:solidFill>
                <a:schemeClr val="accent1">
                  <a:lumMod val="50000"/>
                </a:schemeClr>
              </a:solidFill>
              <a:latin typeface="Calibri"/>
              <a:ea typeface="+mn-ea"/>
              <a:cs typeface="+mn-cs"/>
            </a:rPr>
            <a:t>Movies, Music and Videos</a:t>
          </a:r>
          <a:endParaRPr lang="en-GB" dirty="0">
            <a:solidFill>
              <a:schemeClr val="accent1">
                <a:lumMod val="50000"/>
              </a:schemeClr>
            </a:solidFill>
            <a:latin typeface="Calibri"/>
            <a:ea typeface="+mn-ea"/>
            <a:cs typeface="+mn-cs"/>
          </a:endParaRPr>
        </a:p>
      </dgm:t>
    </dgm:pt>
    <dgm:pt modelId="{AFB45A76-2D42-49F1-9BFA-4C3F6FB9A531}" type="parTrans" cxnId="{85F0E242-9B0A-4621-9BD9-55A11A323F25}">
      <dgm:prSet/>
      <dgm:spPr/>
      <dgm:t>
        <a:bodyPr/>
        <a:lstStyle/>
        <a:p>
          <a:endParaRPr lang="en-GB"/>
        </a:p>
      </dgm:t>
    </dgm:pt>
    <dgm:pt modelId="{81489857-0863-480C-BA68-EC2AA92E7AB3}" type="sibTrans" cxnId="{85F0E242-9B0A-4621-9BD9-55A11A323F25}">
      <dgm:prSet/>
      <dgm:spPr/>
      <dgm:t>
        <a:bodyPr/>
        <a:lstStyle/>
        <a:p>
          <a:endParaRPr lang="en-GB"/>
        </a:p>
      </dgm:t>
    </dgm:pt>
    <dgm:pt modelId="{FC20E74C-4D9A-4083-AB54-C788D1AB55A4}">
      <dgm:prSet phldrT="[Text]"/>
      <dgm:spPr>
        <a:xfrm>
          <a:off x="977058" y="4011185"/>
          <a:ext cx="7321395" cy="617249"/>
        </a:xfrm>
        <a:solidFill>
          <a:schemeClr val="bg1"/>
        </a:solidFill>
        <a:ln w="25400" cap="flat" cmpd="sng" algn="ctr">
          <a:solidFill>
            <a:sysClr val="window" lastClr="FFFFFF">
              <a:hueOff val="0"/>
              <a:satOff val="0"/>
              <a:lumOff val="0"/>
              <a:alphaOff val="0"/>
            </a:sysClr>
          </a:solidFill>
          <a:prstDash val="solid"/>
        </a:ln>
        <a:effectLst/>
      </dgm:spPr>
      <dgm:t>
        <a:bodyPr/>
        <a:lstStyle/>
        <a:p>
          <a:r>
            <a:rPr lang="en-US" dirty="0" smtClean="0">
              <a:solidFill>
                <a:schemeClr val="accent1">
                  <a:lumMod val="50000"/>
                </a:schemeClr>
              </a:solidFill>
              <a:latin typeface="Calibri"/>
              <a:ea typeface="+mn-ea"/>
              <a:cs typeface="+mn-cs"/>
            </a:rPr>
            <a:t>English Literature and Encyclopedia</a:t>
          </a:r>
          <a:endParaRPr lang="en-GB" dirty="0">
            <a:solidFill>
              <a:schemeClr val="accent1">
                <a:lumMod val="50000"/>
              </a:schemeClr>
            </a:solidFill>
            <a:latin typeface="Calibri"/>
            <a:ea typeface="+mn-ea"/>
            <a:cs typeface="+mn-cs"/>
          </a:endParaRPr>
        </a:p>
      </dgm:t>
    </dgm:pt>
    <dgm:pt modelId="{49BC70A6-6444-4CFE-A5AC-413709CB2ECC}" type="parTrans" cxnId="{E6F2A607-4601-4E8D-B521-157453DB5CA0}">
      <dgm:prSet/>
      <dgm:spPr/>
      <dgm:t>
        <a:bodyPr/>
        <a:lstStyle/>
        <a:p>
          <a:endParaRPr lang="en-GB"/>
        </a:p>
      </dgm:t>
    </dgm:pt>
    <dgm:pt modelId="{FC443DFC-6EAB-4467-9B0C-FFE0CFA9D82F}" type="sibTrans" cxnId="{E6F2A607-4601-4E8D-B521-157453DB5CA0}">
      <dgm:prSet/>
      <dgm:spPr/>
      <dgm:t>
        <a:bodyPr/>
        <a:lstStyle/>
        <a:p>
          <a:endParaRPr lang="en-GB"/>
        </a:p>
      </dgm:t>
    </dgm:pt>
    <dgm:pt modelId="{EA4A49F3-C3CC-4D75-945D-8A28F1B720D0}">
      <dgm:prSet phldrT="[Text]"/>
      <dgm:spPr>
        <a:xfrm>
          <a:off x="469327" y="4936943"/>
          <a:ext cx="7829125" cy="617249"/>
        </a:xfrm>
        <a:solidFill>
          <a:schemeClr val="bg1"/>
        </a:solidFill>
        <a:ln w="25400" cap="flat" cmpd="sng" algn="ctr">
          <a:solidFill>
            <a:sysClr val="window" lastClr="FFFFFF">
              <a:hueOff val="0"/>
              <a:satOff val="0"/>
              <a:lumOff val="0"/>
              <a:alphaOff val="0"/>
            </a:sysClr>
          </a:solidFill>
          <a:prstDash val="solid"/>
        </a:ln>
        <a:effectLst/>
      </dgm:spPr>
      <dgm:t>
        <a:bodyPr/>
        <a:lstStyle/>
        <a:p>
          <a:r>
            <a:rPr lang="en-US" dirty="0" smtClean="0">
              <a:solidFill>
                <a:schemeClr val="accent1">
                  <a:lumMod val="50000"/>
                </a:schemeClr>
              </a:solidFill>
              <a:latin typeface="Calibri"/>
              <a:ea typeface="+mn-ea"/>
              <a:cs typeface="+mn-cs"/>
            </a:rPr>
            <a:t>Journals</a:t>
          </a:r>
          <a:endParaRPr lang="en-GB" dirty="0">
            <a:solidFill>
              <a:schemeClr val="accent1">
                <a:lumMod val="50000"/>
              </a:schemeClr>
            </a:solidFill>
            <a:latin typeface="Calibri"/>
            <a:ea typeface="+mn-ea"/>
            <a:cs typeface="+mn-cs"/>
          </a:endParaRPr>
        </a:p>
      </dgm:t>
    </dgm:pt>
    <dgm:pt modelId="{E849BC3A-2231-4246-A02E-D3F4C3EF8154}" type="parTrans" cxnId="{058B1514-6850-4FD3-AF93-670A3177A577}">
      <dgm:prSet/>
      <dgm:spPr/>
      <dgm:t>
        <a:bodyPr/>
        <a:lstStyle/>
        <a:p>
          <a:endParaRPr lang="en-GB"/>
        </a:p>
      </dgm:t>
    </dgm:pt>
    <dgm:pt modelId="{72448FD8-C0DB-4A6C-9526-A8720028FB46}" type="sibTrans" cxnId="{058B1514-6850-4FD3-AF93-670A3177A577}">
      <dgm:prSet/>
      <dgm:spPr/>
      <dgm:t>
        <a:bodyPr/>
        <a:lstStyle/>
        <a:p>
          <a:endParaRPr lang="en-GB"/>
        </a:p>
      </dgm:t>
    </dgm:pt>
    <dgm:pt modelId="{F34322CC-6DCE-450E-A753-A0401ACF8B97}" type="pres">
      <dgm:prSet presAssocID="{2A64EDB4-3247-40AE-ABC1-766B2BA6810B}" presName="Name0" presStyleCnt="0">
        <dgm:presLayoutVars>
          <dgm:chMax val="7"/>
          <dgm:chPref val="7"/>
          <dgm:dir/>
        </dgm:presLayoutVars>
      </dgm:prSet>
      <dgm:spPr/>
      <dgm:t>
        <a:bodyPr/>
        <a:lstStyle/>
        <a:p>
          <a:endParaRPr lang="en-GB"/>
        </a:p>
      </dgm:t>
    </dgm:pt>
    <dgm:pt modelId="{A16BFE2D-CC61-4191-A1A5-C7E7E04904AE}" type="pres">
      <dgm:prSet presAssocID="{2A64EDB4-3247-40AE-ABC1-766B2BA6810B}" presName="Name1" presStyleCnt="0"/>
      <dgm:spPr/>
    </dgm:pt>
    <dgm:pt modelId="{0D97A7F5-7117-4E3A-A45D-EB0F8952B983}" type="pres">
      <dgm:prSet presAssocID="{2A64EDB4-3247-40AE-ABC1-766B2BA6810B}" presName="cycle" presStyleCnt="0"/>
      <dgm:spPr/>
    </dgm:pt>
    <dgm:pt modelId="{381D4F0F-25E6-4B7D-BCE6-2B5E6B663BFA}" type="pres">
      <dgm:prSet presAssocID="{2A64EDB4-3247-40AE-ABC1-766B2BA6810B}" presName="srcNode" presStyleLbl="node1" presStyleIdx="0" presStyleCnt="6"/>
      <dgm:spPr/>
    </dgm:pt>
    <dgm:pt modelId="{98631CA4-9253-4BB5-A2AA-27618C165281}" type="pres">
      <dgm:prSet presAssocID="{2A64EDB4-3247-40AE-ABC1-766B2BA6810B}" presName="conn" presStyleLbl="parChTrans1D2" presStyleIdx="0" presStyleCnt="1"/>
      <dgm:spPr>
        <a:prstGeom prst="blockArc">
          <a:avLst>
            <a:gd name="adj1" fmla="val 18900000"/>
            <a:gd name="adj2" fmla="val 2700000"/>
            <a:gd name="adj3" fmla="val 274"/>
          </a:avLst>
        </a:prstGeom>
      </dgm:spPr>
      <dgm:t>
        <a:bodyPr/>
        <a:lstStyle/>
        <a:p>
          <a:endParaRPr lang="en-GB"/>
        </a:p>
      </dgm:t>
    </dgm:pt>
    <dgm:pt modelId="{B50E7411-DBE3-4305-A91F-2AD08A0EDD0A}" type="pres">
      <dgm:prSet presAssocID="{2A64EDB4-3247-40AE-ABC1-766B2BA6810B}" presName="extraNode" presStyleLbl="node1" presStyleIdx="0" presStyleCnt="6"/>
      <dgm:spPr/>
    </dgm:pt>
    <dgm:pt modelId="{E072821D-48D2-46F9-88C4-AEF5E32A96D6}" type="pres">
      <dgm:prSet presAssocID="{2A64EDB4-3247-40AE-ABC1-766B2BA6810B}" presName="dstNode" presStyleLbl="node1" presStyleIdx="0" presStyleCnt="6"/>
      <dgm:spPr/>
    </dgm:pt>
    <dgm:pt modelId="{ABF3C39B-5559-4E03-AA87-7BACFBF0C060}" type="pres">
      <dgm:prSet presAssocID="{261DA9B5-9814-4B64-AE23-5E120C954E2A}" presName="text_1" presStyleLbl="node1" presStyleIdx="0" presStyleCnt="6">
        <dgm:presLayoutVars>
          <dgm:bulletEnabled val="1"/>
        </dgm:presLayoutVars>
      </dgm:prSet>
      <dgm:spPr>
        <a:prstGeom prst="rect">
          <a:avLst/>
        </a:prstGeom>
      </dgm:spPr>
      <dgm:t>
        <a:bodyPr/>
        <a:lstStyle/>
        <a:p>
          <a:endParaRPr lang="en-GB"/>
        </a:p>
      </dgm:t>
    </dgm:pt>
    <dgm:pt modelId="{F2344FA5-F276-4B50-A9E2-1E5F80199AB6}" type="pres">
      <dgm:prSet presAssocID="{261DA9B5-9814-4B64-AE23-5E120C954E2A}" presName="accent_1" presStyleCnt="0"/>
      <dgm:spPr/>
    </dgm:pt>
    <dgm:pt modelId="{8AAD8B6C-1F10-4DC3-935B-1369007737E9}" type="pres">
      <dgm:prSet presAssocID="{261DA9B5-9814-4B64-AE23-5E120C954E2A}" presName="accentRepeatNode" presStyleLbl="solidFgAcc1" presStyleIdx="0" presStyleCnt="6" custLinFactNeighborX="1627" custLinFactNeighborY="-17222"/>
      <dgm:spPr>
        <a:xfrm>
          <a:off x="83546" y="231585"/>
          <a:ext cx="771562" cy="77156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03D16FAA-DE4C-4C76-9992-9AF3B1330833}" type="pres">
      <dgm:prSet presAssocID="{DBE6C236-292A-4053-A622-4E37458F5FA0}" presName="text_2" presStyleLbl="node1" presStyleIdx="1" presStyleCnt="6">
        <dgm:presLayoutVars>
          <dgm:bulletEnabled val="1"/>
        </dgm:presLayoutVars>
      </dgm:prSet>
      <dgm:spPr>
        <a:prstGeom prst="rect">
          <a:avLst/>
        </a:prstGeom>
      </dgm:spPr>
      <dgm:t>
        <a:bodyPr/>
        <a:lstStyle/>
        <a:p>
          <a:endParaRPr lang="en-GB"/>
        </a:p>
      </dgm:t>
    </dgm:pt>
    <dgm:pt modelId="{04867F52-8751-4A85-9A9E-7F20566BD489}" type="pres">
      <dgm:prSet presAssocID="{DBE6C236-292A-4053-A622-4E37458F5FA0}" presName="accent_2" presStyleCnt="0"/>
      <dgm:spPr/>
    </dgm:pt>
    <dgm:pt modelId="{8D2E407E-722F-4135-8426-C86242856907}" type="pres">
      <dgm:prSet presAssocID="{DBE6C236-292A-4053-A622-4E37458F5FA0}" presName="accentRepeatNode" presStyleLbl="solidFgAcc1" presStyleIdx="1" presStyleCnt="6"/>
      <dgm:spPr>
        <a:xfrm>
          <a:off x="591276" y="1157343"/>
          <a:ext cx="771562" cy="77156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B425900D-337D-4076-BC95-A2FE3572D4BA}" type="pres">
      <dgm:prSet presAssocID="{5638EC96-C224-4CE7-9731-A1D9216E77F8}" presName="text_3" presStyleLbl="node1" presStyleIdx="2" presStyleCnt="6" custScaleX="98233" custLinFactNeighborX="934" custLinFactNeighborY="2087">
        <dgm:presLayoutVars>
          <dgm:bulletEnabled val="1"/>
        </dgm:presLayoutVars>
      </dgm:prSet>
      <dgm:spPr>
        <a:prstGeom prst="rect">
          <a:avLst/>
        </a:prstGeom>
      </dgm:spPr>
      <dgm:t>
        <a:bodyPr/>
        <a:lstStyle/>
        <a:p>
          <a:endParaRPr lang="en-GB"/>
        </a:p>
      </dgm:t>
    </dgm:pt>
    <dgm:pt modelId="{1FA287FC-9133-40B7-BA2A-27E3765B2799}" type="pres">
      <dgm:prSet presAssocID="{5638EC96-C224-4CE7-9731-A1D9216E77F8}" presName="accent_3" presStyleCnt="0"/>
      <dgm:spPr/>
    </dgm:pt>
    <dgm:pt modelId="{ECE71D5D-1E69-4D06-A64C-D6C9D0F5015B}" type="pres">
      <dgm:prSet presAssocID="{5638EC96-C224-4CE7-9731-A1D9216E77F8}" presName="accentRepeatNode" presStyleLbl="solidFgAcc1" presStyleIdx="2" presStyleCnt="6"/>
      <dgm:spPr>
        <a:xfrm>
          <a:off x="823449" y="2083100"/>
          <a:ext cx="771562" cy="77156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63E85C2E-75E8-4211-812F-C852B8D60957}" type="pres">
      <dgm:prSet presAssocID="{52877D25-7E6C-4719-8357-6F0B201D4B0F}" presName="text_4" presStyleLbl="node1" presStyleIdx="3" presStyleCnt="6">
        <dgm:presLayoutVars>
          <dgm:bulletEnabled val="1"/>
        </dgm:presLayoutVars>
      </dgm:prSet>
      <dgm:spPr>
        <a:prstGeom prst="rect">
          <a:avLst/>
        </a:prstGeom>
      </dgm:spPr>
      <dgm:t>
        <a:bodyPr/>
        <a:lstStyle/>
        <a:p>
          <a:endParaRPr lang="en-GB"/>
        </a:p>
      </dgm:t>
    </dgm:pt>
    <dgm:pt modelId="{612E5935-1A81-4200-AA53-52F908D6B231}" type="pres">
      <dgm:prSet presAssocID="{52877D25-7E6C-4719-8357-6F0B201D4B0F}" presName="accent_4" presStyleCnt="0"/>
      <dgm:spPr/>
    </dgm:pt>
    <dgm:pt modelId="{14D2C0BE-2682-4136-9307-CAAB2D71C383}" type="pres">
      <dgm:prSet presAssocID="{52877D25-7E6C-4719-8357-6F0B201D4B0F}" presName="accentRepeatNode" presStyleLbl="solidFgAcc1" presStyleIdx="3" presStyleCnt="6"/>
      <dgm:spPr>
        <a:xfrm>
          <a:off x="823449" y="3008271"/>
          <a:ext cx="771562" cy="77156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1800741F-84AD-48A1-9B7A-73F1BC408684}" type="pres">
      <dgm:prSet presAssocID="{FC20E74C-4D9A-4083-AB54-C788D1AB55A4}" presName="text_5" presStyleLbl="node1" presStyleIdx="4" presStyleCnt="6">
        <dgm:presLayoutVars>
          <dgm:bulletEnabled val="1"/>
        </dgm:presLayoutVars>
      </dgm:prSet>
      <dgm:spPr>
        <a:prstGeom prst="rect">
          <a:avLst/>
        </a:prstGeom>
      </dgm:spPr>
      <dgm:t>
        <a:bodyPr/>
        <a:lstStyle/>
        <a:p>
          <a:endParaRPr lang="en-GB"/>
        </a:p>
      </dgm:t>
    </dgm:pt>
    <dgm:pt modelId="{F017D860-8BBC-4820-BF53-983D16346FA4}" type="pres">
      <dgm:prSet presAssocID="{FC20E74C-4D9A-4083-AB54-C788D1AB55A4}" presName="accent_5" presStyleCnt="0"/>
      <dgm:spPr/>
    </dgm:pt>
    <dgm:pt modelId="{49967F91-6714-49C1-B7ED-BEDE5984BEE9}" type="pres">
      <dgm:prSet presAssocID="{FC20E74C-4D9A-4083-AB54-C788D1AB55A4}" presName="accentRepeatNode" presStyleLbl="solidFgAcc1" presStyleIdx="4" presStyleCnt="6"/>
      <dgm:spPr>
        <a:xfrm>
          <a:off x="591276" y="3934029"/>
          <a:ext cx="771562" cy="77156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 modelId="{3814EF17-F0BD-45AC-A941-8EE9566E415F}" type="pres">
      <dgm:prSet presAssocID="{EA4A49F3-C3CC-4D75-945D-8A28F1B720D0}" presName="text_6" presStyleLbl="node1" presStyleIdx="5" presStyleCnt="6" custLinFactNeighborX="-485">
        <dgm:presLayoutVars>
          <dgm:bulletEnabled val="1"/>
        </dgm:presLayoutVars>
      </dgm:prSet>
      <dgm:spPr>
        <a:prstGeom prst="rect">
          <a:avLst/>
        </a:prstGeom>
      </dgm:spPr>
      <dgm:t>
        <a:bodyPr/>
        <a:lstStyle/>
        <a:p>
          <a:endParaRPr lang="en-GB"/>
        </a:p>
      </dgm:t>
    </dgm:pt>
    <dgm:pt modelId="{F0B0CE69-EC33-4D73-A63E-2D978FCCB72A}" type="pres">
      <dgm:prSet presAssocID="{EA4A49F3-C3CC-4D75-945D-8A28F1B720D0}" presName="accent_6" presStyleCnt="0"/>
      <dgm:spPr/>
    </dgm:pt>
    <dgm:pt modelId="{8F99D220-26E3-4B3C-B69F-9C2548462C5C}" type="pres">
      <dgm:prSet presAssocID="{EA4A49F3-C3CC-4D75-945D-8A28F1B720D0}" presName="accentRepeatNode" presStyleLbl="solidFgAcc1" presStyleIdx="5" presStyleCnt="6"/>
      <dgm:spPr>
        <a:xfrm>
          <a:off x="83546" y="4859786"/>
          <a:ext cx="771562" cy="77156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pt>
  </dgm:ptLst>
  <dgm:cxnLst>
    <dgm:cxn modelId="{85F0E242-9B0A-4621-9BD9-55A11A323F25}" srcId="{2A64EDB4-3247-40AE-ABC1-766B2BA6810B}" destId="{52877D25-7E6C-4719-8357-6F0B201D4B0F}" srcOrd="3" destOrd="0" parTransId="{AFB45A76-2D42-49F1-9BFA-4C3F6FB9A531}" sibTransId="{81489857-0863-480C-BA68-EC2AA92E7AB3}"/>
    <dgm:cxn modelId="{04B6A2D1-5598-46F0-98E2-55241FB26093}" type="presOf" srcId="{FC20E74C-4D9A-4083-AB54-C788D1AB55A4}" destId="{1800741F-84AD-48A1-9B7A-73F1BC408684}" srcOrd="0" destOrd="0" presId="urn:microsoft.com/office/officeart/2008/layout/VerticalCurvedList"/>
    <dgm:cxn modelId="{7B8A1680-A1C4-4469-9C1E-360BBD2757FD}" type="presOf" srcId="{5638EC96-C224-4CE7-9731-A1D9216E77F8}" destId="{B425900D-337D-4076-BC95-A2FE3572D4BA}" srcOrd="0" destOrd="0" presId="urn:microsoft.com/office/officeart/2008/layout/VerticalCurvedList"/>
    <dgm:cxn modelId="{EC5510F5-4139-4ACB-BA14-E8C9D2499A34}" srcId="{2A64EDB4-3247-40AE-ABC1-766B2BA6810B}" destId="{DBE6C236-292A-4053-A622-4E37458F5FA0}" srcOrd="1" destOrd="0" parTransId="{3C61F7B4-2D79-415A-B206-82AC814EFF83}" sibTransId="{ECEB12EE-B08A-4B45-8A04-6BCD00D4DB9A}"/>
    <dgm:cxn modelId="{E9B1C239-D3C8-4AD5-8846-BECAB07A35AB}" srcId="{2A64EDB4-3247-40AE-ABC1-766B2BA6810B}" destId="{5638EC96-C224-4CE7-9731-A1D9216E77F8}" srcOrd="2" destOrd="0" parTransId="{0373DA33-D3C2-4A70-8023-09CB3DBB780A}" sibTransId="{4E29D6FD-23B8-4A35-B1DF-0CC2C9F754D2}"/>
    <dgm:cxn modelId="{A74FE42D-A68E-4E7F-9BD9-07F4C6A1CED4}" type="presOf" srcId="{52877D25-7E6C-4719-8357-6F0B201D4B0F}" destId="{63E85C2E-75E8-4211-812F-C852B8D60957}" srcOrd="0" destOrd="0" presId="urn:microsoft.com/office/officeart/2008/layout/VerticalCurvedList"/>
    <dgm:cxn modelId="{058B1514-6850-4FD3-AF93-670A3177A577}" srcId="{2A64EDB4-3247-40AE-ABC1-766B2BA6810B}" destId="{EA4A49F3-C3CC-4D75-945D-8A28F1B720D0}" srcOrd="5" destOrd="0" parTransId="{E849BC3A-2231-4246-A02E-D3F4C3EF8154}" sibTransId="{72448FD8-C0DB-4A6C-9526-A8720028FB46}"/>
    <dgm:cxn modelId="{BFC01CCC-BD04-4D6F-B163-B183E4590007}" type="presOf" srcId="{2A64EDB4-3247-40AE-ABC1-766B2BA6810B}" destId="{F34322CC-6DCE-450E-A753-A0401ACF8B97}" srcOrd="0" destOrd="0" presId="urn:microsoft.com/office/officeart/2008/layout/VerticalCurvedList"/>
    <dgm:cxn modelId="{E6F2A607-4601-4E8D-B521-157453DB5CA0}" srcId="{2A64EDB4-3247-40AE-ABC1-766B2BA6810B}" destId="{FC20E74C-4D9A-4083-AB54-C788D1AB55A4}" srcOrd="4" destOrd="0" parTransId="{49BC70A6-6444-4CFE-A5AC-413709CB2ECC}" sibTransId="{FC443DFC-6EAB-4467-9B0C-FFE0CFA9D82F}"/>
    <dgm:cxn modelId="{D538F131-2350-477F-A8C0-14C4D9B0A076}" type="presOf" srcId="{261DA9B5-9814-4B64-AE23-5E120C954E2A}" destId="{ABF3C39B-5559-4E03-AA87-7BACFBF0C060}" srcOrd="0" destOrd="0" presId="urn:microsoft.com/office/officeart/2008/layout/VerticalCurvedList"/>
    <dgm:cxn modelId="{47C696BC-B525-42B9-A2D1-7E2D9F084F01}" type="presOf" srcId="{6CF13166-C756-45FB-95E1-2EDFAA9B56D4}" destId="{98631CA4-9253-4BB5-A2AA-27618C165281}" srcOrd="0" destOrd="0" presId="urn:microsoft.com/office/officeart/2008/layout/VerticalCurvedList"/>
    <dgm:cxn modelId="{72D8F175-6A3E-4FE7-BEAE-AF784AC2C4CE}" srcId="{2A64EDB4-3247-40AE-ABC1-766B2BA6810B}" destId="{261DA9B5-9814-4B64-AE23-5E120C954E2A}" srcOrd="0" destOrd="0" parTransId="{849140C2-EFBE-4638-8F8F-D46B6701B152}" sibTransId="{6CF13166-C756-45FB-95E1-2EDFAA9B56D4}"/>
    <dgm:cxn modelId="{D79EA8EB-074A-47FD-ADAA-7D3B34806C94}" type="presOf" srcId="{EA4A49F3-C3CC-4D75-945D-8A28F1B720D0}" destId="{3814EF17-F0BD-45AC-A941-8EE9566E415F}" srcOrd="0" destOrd="0" presId="urn:microsoft.com/office/officeart/2008/layout/VerticalCurvedList"/>
    <dgm:cxn modelId="{5A1439AB-3410-4DBF-A3B3-12169E440151}" type="presOf" srcId="{DBE6C236-292A-4053-A622-4E37458F5FA0}" destId="{03D16FAA-DE4C-4C76-9992-9AF3B1330833}" srcOrd="0" destOrd="0" presId="urn:microsoft.com/office/officeart/2008/layout/VerticalCurvedList"/>
    <dgm:cxn modelId="{DE5584C5-0DD0-47DF-AE21-29748AF72895}" type="presParOf" srcId="{F34322CC-6DCE-450E-A753-A0401ACF8B97}" destId="{A16BFE2D-CC61-4191-A1A5-C7E7E04904AE}" srcOrd="0" destOrd="0" presId="urn:microsoft.com/office/officeart/2008/layout/VerticalCurvedList"/>
    <dgm:cxn modelId="{B066D1F9-8E15-4704-92D9-FED044F70986}" type="presParOf" srcId="{A16BFE2D-CC61-4191-A1A5-C7E7E04904AE}" destId="{0D97A7F5-7117-4E3A-A45D-EB0F8952B983}" srcOrd="0" destOrd="0" presId="urn:microsoft.com/office/officeart/2008/layout/VerticalCurvedList"/>
    <dgm:cxn modelId="{2373C578-FBD1-4574-A9C1-C766D636A345}" type="presParOf" srcId="{0D97A7F5-7117-4E3A-A45D-EB0F8952B983}" destId="{381D4F0F-25E6-4B7D-BCE6-2B5E6B663BFA}" srcOrd="0" destOrd="0" presId="urn:microsoft.com/office/officeart/2008/layout/VerticalCurvedList"/>
    <dgm:cxn modelId="{3499BE9E-4A2C-4131-8EBE-B87F40580A55}" type="presParOf" srcId="{0D97A7F5-7117-4E3A-A45D-EB0F8952B983}" destId="{98631CA4-9253-4BB5-A2AA-27618C165281}" srcOrd="1" destOrd="0" presId="urn:microsoft.com/office/officeart/2008/layout/VerticalCurvedList"/>
    <dgm:cxn modelId="{BC5F4E90-6320-40DE-A3E6-D57490FA139F}" type="presParOf" srcId="{0D97A7F5-7117-4E3A-A45D-EB0F8952B983}" destId="{B50E7411-DBE3-4305-A91F-2AD08A0EDD0A}" srcOrd="2" destOrd="0" presId="urn:microsoft.com/office/officeart/2008/layout/VerticalCurvedList"/>
    <dgm:cxn modelId="{1D9D46F1-7F11-4419-A379-7A792281F682}" type="presParOf" srcId="{0D97A7F5-7117-4E3A-A45D-EB0F8952B983}" destId="{E072821D-48D2-46F9-88C4-AEF5E32A96D6}" srcOrd="3" destOrd="0" presId="urn:microsoft.com/office/officeart/2008/layout/VerticalCurvedList"/>
    <dgm:cxn modelId="{B4059521-807B-4521-B3C8-51FA4FB368E7}" type="presParOf" srcId="{A16BFE2D-CC61-4191-A1A5-C7E7E04904AE}" destId="{ABF3C39B-5559-4E03-AA87-7BACFBF0C060}" srcOrd="1" destOrd="0" presId="urn:microsoft.com/office/officeart/2008/layout/VerticalCurvedList"/>
    <dgm:cxn modelId="{48D0DA9F-AD61-4F69-9D70-73D5BDFFF390}" type="presParOf" srcId="{A16BFE2D-CC61-4191-A1A5-C7E7E04904AE}" destId="{F2344FA5-F276-4B50-A9E2-1E5F80199AB6}" srcOrd="2" destOrd="0" presId="urn:microsoft.com/office/officeart/2008/layout/VerticalCurvedList"/>
    <dgm:cxn modelId="{54852D9B-9D0F-4E8F-AD59-30BBCF8D3479}" type="presParOf" srcId="{F2344FA5-F276-4B50-A9E2-1E5F80199AB6}" destId="{8AAD8B6C-1F10-4DC3-935B-1369007737E9}" srcOrd="0" destOrd="0" presId="urn:microsoft.com/office/officeart/2008/layout/VerticalCurvedList"/>
    <dgm:cxn modelId="{C07FE6AC-E678-4C7F-8F11-1F587FB013C1}" type="presParOf" srcId="{A16BFE2D-CC61-4191-A1A5-C7E7E04904AE}" destId="{03D16FAA-DE4C-4C76-9992-9AF3B1330833}" srcOrd="3" destOrd="0" presId="urn:microsoft.com/office/officeart/2008/layout/VerticalCurvedList"/>
    <dgm:cxn modelId="{BD2FB16A-5A98-4651-9DAC-63A6988472D8}" type="presParOf" srcId="{A16BFE2D-CC61-4191-A1A5-C7E7E04904AE}" destId="{04867F52-8751-4A85-9A9E-7F20566BD489}" srcOrd="4" destOrd="0" presId="urn:microsoft.com/office/officeart/2008/layout/VerticalCurvedList"/>
    <dgm:cxn modelId="{6D6F08BA-F1FB-4779-BF15-8673AE59383C}" type="presParOf" srcId="{04867F52-8751-4A85-9A9E-7F20566BD489}" destId="{8D2E407E-722F-4135-8426-C86242856907}" srcOrd="0" destOrd="0" presId="urn:microsoft.com/office/officeart/2008/layout/VerticalCurvedList"/>
    <dgm:cxn modelId="{E7720C6D-45D9-457F-BD8B-B1D1A25918B0}" type="presParOf" srcId="{A16BFE2D-CC61-4191-A1A5-C7E7E04904AE}" destId="{B425900D-337D-4076-BC95-A2FE3572D4BA}" srcOrd="5" destOrd="0" presId="urn:microsoft.com/office/officeart/2008/layout/VerticalCurvedList"/>
    <dgm:cxn modelId="{004684D4-548D-4623-AE81-3BAB7B845BD4}" type="presParOf" srcId="{A16BFE2D-CC61-4191-A1A5-C7E7E04904AE}" destId="{1FA287FC-9133-40B7-BA2A-27E3765B2799}" srcOrd="6" destOrd="0" presId="urn:microsoft.com/office/officeart/2008/layout/VerticalCurvedList"/>
    <dgm:cxn modelId="{3293BF86-B59F-4CF8-9330-190C4B3983F0}" type="presParOf" srcId="{1FA287FC-9133-40B7-BA2A-27E3765B2799}" destId="{ECE71D5D-1E69-4D06-A64C-D6C9D0F5015B}" srcOrd="0" destOrd="0" presId="urn:microsoft.com/office/officeart/2008/layout/VerticalCurvedList"/>
    <dgm:cxn modelId="{2D617485-C84F-4F28-B16D-5F736FD2F811}" type="presParOf" srcId="{A16BFE2D-CC61-4191-A1A5-C7E7E04904AE}" destId="{63E85C2E-75E8-4211-812F-C852B8D60957}" srcOrd="7" destOrd="0" presId="urn:microsoft.com/office/officeart/2008/layout/VerticalCurvedList"/>
    <dgm:cxn modelId="{ED36D29B-82DD-42BC-B33B-E8082F9CB474}" type="presParOf" srcId="{A16BFE2D-CC61-4191-A1A5-C7E7E04904AE}" destId="{612E5935-1A81-4200-AA53-52F908D6B231}" srcOrd="8" destOrd="0" presId="urn:microsoft.com/office/officeart/2008/layout/VerticalCurvedList"/>
    <dgm:cxn modelId="{798DE617-D164-478E-B264-1A69C57A4971}" type="presParOf" srcId="{612E5935-1A81-4200-AA53-52F908D6B231}" destId="{14D2C0BE-2682-4136-9307-CAAB2D71C383}" srcOrd="0" destOrd="0" presId="urn:microsoft.com/office/officeart/2008/layout/VerticalCurvedList"/>
    <dgm:cxn modelId="{9365E562-6AE9-41EE-B5A3-CF7712ADB2D1}" type="presParOf" srcId="{A16BFE2D-CC61-4191-A1A5-C7E7E04904AE}" destId="{1800741F-84AD-48A1-9B7A-73F1BC408684}" srcOrd="9" destOrd="0" presId="urn:microsoft.com/office/officeart/2008/layout/VerticalCurvedList"/>
    <dgm:cxn modelId="{41335DA3-D338-4D73-9D49-62B39BE61686}" type="presParOf" srcId="{A16BFE2D-CC61-4191-A1A5-C7E7E04904AE}" destId="{F017D860-8BBC-4820-BF53-983D16346FA4}" srcOrd="10" destOrd="0" presId="urn:microsoft.com/office/officeart/2008/layout/VerticalCurvedList"/>
    <dgm:cxn modelId="{EABF51B6-B7F7-47A0-AD71-BB399306A681}" type="presParOf" srcId="{F017D860-8BBC-4820-BF53-983D16346FA4}" destId="{49967F91-6714-49C1-B7ED-BEDE5984BEE9}" srcOrd="0" destOrd="0" presId="urn:microsoft.com/office/officeart/2008/layout/VerticalCurvedList"/>
    <dgm:cxn modelId="{2A49F843-3FBF-450B-991B-7E21D2735871}" type="presParOf" srcId="{A16BFE2D-CC61-4191-A1A5-C7E7E04904AE}" destId="{3814EF17-F0BD-45AC-A941-8EE9566E415F}" srcOrd="11" destOrd="0" presId="urn:microsoft.com/office/officeart/2008/layout/VerticalCurvedList"/>
    <dgm:cxn modelId="{392BF011-EAE7-47B1-B576-3E0665015B43}" type="presParOf" srcId="{A16BFE2D-CC61-4191-A1A5-C7E7E04904AE}" destId="{F0B0CE69-EC33-4D73-A63E-2D978FCCB72A}" srcOrd="12" destOrd="0" presId="urn:microsoft.com/office/officeart/2008/layout/VerticalCurvedList"/>
    <dgm:cxn modelId="{987DE555-4320-43B7-B4C5-91610B14A2A0}" type="presParOf" srcId="{F0B0CE69-EC33-4D73-A63E-2D978FCCB72A}" destId="{8F99D220-26E3-4B3C-B69F-9C2548462C5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1CA4-9253-4BB5-A2AA-27618C165281}">
      <dsp:nvSpPr>
        <dsp:cNvPr id="0" name=""/>
        <dsp:cNvSpPr/>
      </dsp:nvSpPr>
      <dsp:spPr>
        <a:xfrm>
          <a:off x="-5116992" y="-783865"/>
          <a:ext cx="6093694" cy="6093694"/>
        </a:xfrm>
        <a:prstGeom prst="blockArc">
          <a:avLst>
            <a:gd name="adj1" fmla="val 18900000"/>
            <a:gd name="adj2" fmla="val 2700000"/>
            <a:gd name="adj3" fmla="val 274"/>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BF3C39B-5559-4E03-AA87-7BACFBF0C060}">
      <dsp:nvSpPr>
        <dsp:cNvPr id="0" name=""/>
        <dsp:cNvSpPr/>
      </dsp:nvSpPr>
      <dsp:spPr>
        <a:xfrm>
          <a:off x="364315" y="238337"/>
          <a:ext cx="7802801" cy="476493"/>
        </a:xfrm>
        <a:prstGeom prst="rect">
          <a:avLst/>
        </a:prstGeom>
        <a:solidFill>
          <a:schemeClr val="bg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1">
                  <a:lumMod val="50000"/>
                </a:schemeClr>
              </a:solidFill>
              <a:latin typeface="Calibri"/>
              <a:ea typeface="+mn-ea"/>
              <a:cs typeface="+mn-cs"/>
            </a:rPr>
            <a:t>Games and Comics</a:t>
          </a:r>
          <a:endParaRPr lang="en-GB" sz="2500" kern="1200" dirty="0">
            <a:solidFill>
              <a:schemeClr val="accent1">
                <a:lumMod val="50000"/>
              </a:schemeClr>
            </a:solidFill>
            <a:latin typeface="Calibri"/>
            <a:ea typeface="+mn-ea"/>
            <a:cs typeface="+mn-cs"/>
          </a:endParaRPr>
        </a:p>
      </dsp:txBody>
      <dsp:txXfrm>
        <a:off x="364315" y="238337"/>
        <a:ext cx="7802801" cy="476493"/>
      </dsp:txXfrm>
    </dsp:sp>
    <dsp:sp modelId="{8AAD8B6C-1F10-4DC3-935B-1369007737E9}">
      <dsp:nvSpPr>
        <dsp:cNvPr id="0" name=""/>
        <dsp:cNvSpPr/>
      </dsp:nvSpPr>
      <dsp:spPr>
        <a:xfrm>
          <a:off x="76197" y="76198"/>
          <a:ext cx="595616" cy="5956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3D16FAA-DE4C-4C76-9992-9AF3B1330833}">
      <dsp:nvSpPr>
        <dsp:cNvPr id="0" name=""/>
        <dsp:cNvSpPr/>
      </dsp:nvSpPr>
      <dsp:spPr>
        <a:xfrm>
          <a:off x="756263" y="952986"/>
          <a:ext cx="7410853" cy="476493"/>
        </a:xfrm>
        <a:prstGeom prst="rect">
          <a:avLst/>
        </a:prstGeom>
        <a:solidFill>
          <a:schemeClr val="bg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1">
                  <a:lumMod val="50000"/>
                </a:schemeClr>
              </a:solidFill>
              <a:latin typeface="Calibri"/>
              <a:ea typeface="+mn-ea"/>
              <a:cs typeface="+mn-cs"/>
            </a:rPr>
            <a:t>Books and Audio Books</a:t>
          </a:r>
          <a:endParaRPr lang="en-GB" sz="2500" kern="1200" dirty="0">
            <a:solidFill>
              <a:schemeClr val="accent1">
                <a:lumMod val="50000"/>
              </a:schemeClr>
            </a:solidFill>
            <a:latin typeface="Calibri"/>
            <a:ea typeface="+mn-ea"/>
            <a:cs typeface="+mn-cs"/>
          </a:endParaRPr>
        </a:p>
      </dsp:txBody>
      <dsp:txXfrm>
        <a:off x="756263" y="952986"/>
        <a:ext cx="7410853" cy="476493"/>
      </dsp:txXfrm>
    </dsp:sp>
    <dsp:sp modelId="{8D2E407E-722F-4135-8426-C86242856907}">
      <dsp:nvSpPr>
        <dsp:cNvPr id="0" name=""/>
        <dsp:cNvSpPr/>
      </dsp:nvSpPr>
      <dsp:spPr>
        <a:xfrm>
          <a:off x="458455" y="893425"/>
          <a:ext cx="595616" cy="5956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B425900D-337D-4076-BC95-A2FE3572D4BA}">
      <dsp:nvSpPr>
        <dsp:cNvPr id="0" name=""/>
        <dsp:cNvSpPr/>
      </dsp:nvSpPr>
      <dsp:spPr>
        <a:xfrm>
          <a:off x="1066926" y="1677580"/>
          <a:ext cx="7103842" cy="476493"/>
        </a:xfrm>
        <a:prstGeom prst="rect">
          <a:avLst/>
        </a:prstGeom>
        <a:solidFill>
          <a:schemeClr val="bg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1">
                  <a:lumMod val="50000"/>
                </a:schemeClr>
              </a:solidFill>
              <a:latin typeface="Calibri"/>
              <a:ea typeface="+mn-ea"/>
              <a:cs typeface="+mn-cs"/>
            </a:rPr>
            <a:t>Newspapers and Magazines</a:t>
          </a:r>
          <a:endParaRPr lang="en-GB" sz="2500" kern="1200" dirty="0">
            <a:solidFill>
              <a:schemeClr val="accent1">
                <a:lumMod val="50000"/>
              </a:schemeClr>
            </a:solidFill>
            <a:latin typeface="Calibri"/>
            <a:ea typeface="+mn-ea"/>
            <a:cs typeface="+mn-cs"/>
          </a:endParaRPr>
        </a:p>
      </dsp:txBody>
      <dsp:txXfrm>
        <a:off x="1066926" y="1677580"/>
        <a:ext cx="7103842" cy="476493"/>
      </dsp:txXfrm>
    </dsp:sp>
    <dsp:sp modelId="{ECE71D5D-1E69-4D06-A64C-D6C9D0F5015B}">
      <dsp:nvSpPr>
        <dsp:cNvPr id="0" name=""/>
        <dsp:cNvSpPr/>
      </dsp:nvSpPr>
      <dsp:spPr>
        <a:xfrm>
          <a:off x="637683" y="1608074"/>
          <a:ext cx="595616" cy="5956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3E85C2E-75E8-4211-812F-C852B8D60957}">
      <dsp:nvSpPr>
        <dsp:cNvPr id="0" name=""/>
        <dsp:cNvSpPr/>
      </dsp:nvSpPr>
      <dsp:spPr>
        <a:xfrm>
          <a:off x="935492" y="2381833"/>
          <a:ext cx="7231625" cy="476493"/>
        </a:xfrm>
        <a:prstGeom prst="rect">
          <a:avLst/>
        </a:prstGeom>
        <a:solidFill>
          <a:schemeClr val="bg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1">
                  <a:lumMod val="50000"/>
                </a:schemeClr>
              </a:solidFill>
              <a:latin typeface="Calibri"/>
              <a:ea typeface="+mn-ea"/>
              <a:cs typeface="+mn-cs"/>
            </a:rPr>
            <a:t>Movies, Music and Videos</a:t>
          </a:r>
          <a:endParaRPr lang="en-GB" sz="2500" kern="1200" dirty="0">
            <a:solidFill>
              <a:schemeClr val="accent1">
                <a:lumMod val="50000"/>
              </a:schemeClr>
            </a:solidFill>
            <a:latin typeface="Calibri"/>
            <a:ea typeface="+mn-ea"/>
            <a:cs typeface="+mn-cs"/>
          </a:endParaRPr>
        </a:p>
      </dsp:txBody>
      <dsp:txXfrm>
        <a:off x="935492" y="2381833"/>
        <a:ext cx="7231625" cy="476493"/>
      </dsp:txXfrm>
    </dsp:sp>
    <dsp:sp modelId="{14D2C0BE-2682-4136-9307-CAAB2D71C383}">
      <dsp:nvSpPr>
        <dsp:cNvPr id="0" name=""/>
        <dsp:cNvSpPr/>
      </dsp:nvSpPr>
      <dsp:spPr>
        <a:xfrm>
          <a:off x="637683" y="2322271"/>
          <a:ext cx="595616" cy="5956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800741F-84AD-48A1-9B7A-73F1BC408684}">
      <dsp:nvSpPr>
        <dsp:cNvPr id="0" name=""/>
        <dsp:cNvSpPr/>
      </dsp:nvSpPr>
      <dsp:spPr>
        <a:xfrm>
          <a:off x="756263" y="3096482"/>
          <a:ext cx="7410853" cy="476493"/>
        </a:xfrm>
        <a:prstGeom prst="rect">
          <a:avLst/>
        </a:prstGeom>
        <a:solidFill>
          <a:schemeClr val="bg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1">
                  <a:lumMod val="50000"/>
                </a:schemeClr>
              </a:solidFill>
              <a:latin typeface="Calibri"/>
              <a:ea typeface="+mn-ea"/>
              <a:cs typeface="+mn-cs"/>
            </a:rPr>
            <a:t>English Literature and Encyclopedia</a:t>
          </a:r>
          <a:endParaRPr lang="en-GB" sz="2500" kern="1200" dirty="0">
            <a:solidFill>
              <a:schemeClr val="accent1">
                <a:lumMod val="50000"/>
              </a:schemeClr>
            </a:solidFill>
            <a:latin typeface="Calibri"/>
            <a:ea typeface="+mn-ea"/>
            <a:cs typeface="+mn-cs"/>
          </a:endParaRPr>
        </a:p>
      </dsp:txBody>
      <dsp:txXfrm>
        <a:off x="756263" y="3096482"/>
        <a:ext cx="7410853" cy="476493"/>
      </dsp:txXfrm>
    </dsp:sp>
    <dsp:sp modelId="{49967F91-6714-49C1-B7ED-BEDE5984BEE9}">
      <dsp:nvSpPr>
        <dsp:cNvPr id="0" name=""/>
        <dsp:cNvSpPr/>
      </dsp:nvSpPr>
      <dsp:spPr>
        <a:xfrm>
          <a:off x="458455" y="3036921"/>
          <a:ext cx="595616" cy="5956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814EF17-F0BD-45AC-A941-8EE9566E415F}">
      <dsp:nvSpPr>
        <dsp:cNvPr id="0" name=""/>
        <dsp:cNvSpPr/>
      </dsp:nvSpPr>
      <dsp:spPr>
        <a:xfrm>
          <a:off x="326471" y="3811132"/>
          <a:ext cx="7802801" cy="476493"/>
        </a:xfrm>
        <a:prstGeom prst="rect">
          <a:avLst/>
        </a:prstGeom>
        <a:solidFill>
          <a:schemeClr val="bg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solidFill>
                <a:schemeClr val="accent1">
                  <a:lumMod val="50000"/>
                </a:schemeClr>
              </a:solidFill>
              <a:latin typeface="Calibri"/>
              <a:ea typeface="+mn-ea"/>
              <a:cs typeface="+mn-cs"/>
            </a:rPr>
            <a:t>Journals</a:t>
          </a:r>
          <a:endParaRPr lang="en-GB" sz="2500" kern="1200" dirty="0">
            <a:solidFill>
              <a:schemeClr val="accent1">
                <a:lumMod val="50000"/>
              </a:schemeClr>
            </a:solidFill>
            <a:latin typeface="Calibri"/>
            <a:ea typeface="+mn-ea"/>
            <a:cs typeface="+mn-cs"/>
          </a:endParaRPr>
        </a:p>
      </dsp:txBody>
      <dsp:txXfrm>
        <a:off x="326471" y="3811132"/>
        <a:ext cx="7802801" cy="476493"/>
      </dsp:txXfrm>
    </dsp:sp>
    <dsp:sp modelId="{8F99D220-26E3-4B3C-B69F-9C2548462C5C}">
      <dsp:nvSpPr>
        <dsp:cNvPr id="0" name=""/>
        <dsp:cNvSpPr/>
      </dsp:nvSpPr>
      <dsp:spPr>
        <a:xfrm>
          <a:off x="66507" y="3751570"/>
          <a:ext cx="595616" cy="595616"/>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8BCC0-D50D-42E5-AF3B-CA63CB39B878}" type="datetimeFigureOut">
              <a:rPr lang="en-GB" smtClean="0"/>
              <a:pPr/>
              <a:t>29/11/2017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54578-C5E1-4F0C-AE22-A5F7967D21BF}" type="slidenum">
              <a:rPr lang="en-GB" smtClean="0"/>
              <a:pPr/>
              <a:t>‹#›</a:t>
            </a:fld>
            <a:endParaRPr lang="en-GB"/>
          </a:p>
        </p:txBody>
      </p:sp>
    </p:spTree>
    <p:extLst>
      <p:ext uri="{BB962C8B-B14F-4D97-AF65-F5344CB8AC3E}">
        <p14:creationId xmlns:p14="http://schemas.microsoft.com/office/powerpoint/2010/main" xmlns="" val="39749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554578-C5E1-4F0C-AE22-A5F7967D21BF}" type="slidenum">
              <a:rPr lang="en-GB" smtClean="0"/>
              <a:pPr/>
              <a:t>13</a:t>
            </a:fld>
            <a:endParaRPr lang="en-GB"/>
          </a:p>
        </p:txBody>
      </p:sp>
    </p:spTree>
    <p:extLst>
      <p:ext uri="{BB962C8B-B14F-4D97-AF65-F5344CB8AC3E}">
        <p14:creationId xmlns:p14="http://schemas.microsoft.com/office/powerpoint/2010/main" xmlns="" val="222532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404793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24027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20785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70665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134039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214257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340617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31804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393106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122546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9CF0E-3101-4C8C-B06E-B67DBB482DCA}" type="datetimeFigureOut">
              <a:rPr lang="en-GB" smtClean="0"/>
              <a:pPr/>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310041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9CF0E-3101-4C8C-B06E-B67DBB482DCA}" type="datetimeFigureOut">
              <a:rPr lang="en-GB" smtClean="0"/>
              <a:pPr/>
              <a:t>29/11/2017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CC64A-9DEE-44A6-A66D-272AC047CF3A}" type="slidenum">
              <a:rPr lang="en-GB" smtClean="0"/>
              <a:pPr/>
              <a:t>‹#›</a:t>
            </a:fld>
            <a:endParaRPr lang="en-GB"/>
          </a:p>
        </p:txBody>
      </p:sp>
    </p:spTree>
    <p:extLst>
      <p:ext uri="{BB962C8B-B14F-4D97-AF65-F5344CB8AC3E}">
        <p14:creationId xmlns:p14="http://schemas.microsoft.com/office/powerpoint/2010/main" xmlns="" val="324460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goscl.com/digital-landscape-whats-next-for-librar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Digital Reference Services in Public Libraries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xmlns="" val="3376170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578405"/>
          </a:xfrm>
        </p:spPr>
        <p:txBody>
          <a:bodyPr>
            <a:normAutofit fontScale="90000"/>
          </a:bodyPr>
          <a:lstStyle/>
          <a:p>
            <a:pPr lvl="0" algn="ctr"/>
            <a:r>
              <a:rPr lang="en-US" sz="3200" b="1" dirty="0"/>
              <a:t>BOOKS AND </a:t>
            </a:r>
            <a:r>
              <a:rPr lang="en-US" sz="3200" b="1" dirty="0" smtClean="0"/>
              <a:t>AUDIOBOOKS</a:t>
            </a:r>
            <a:endParaRPr lang="en-GB" dirty="0"/>
          </a:p>
        </p:txBody>
      </p:sp>
      <p:sp>
        <p:nvSpPr>
          <p:cNvPr id="3" name="Content Placeholder 2"/>
          <p:cNvSpPr>
            <a:spLocks noGrp="1"/>
          </p:cNvSpPr>
          <p:nvPr>
            <p:ph idx="1"/>
          </p:nvPr>
        </p:nvSpPr>
        <p:spPr>
          <a:xfrm>
            <a:off x="364969" y="1120461"/>
            <a:ext cx="5273831" cy="5432739"/>
          </a:xfrm>
        </p:spPr>
        <p:txBody>
          <a:bodyPr>
            <a:normAutofit fontScale="92500" lnSpcReduction="10000"/>
          </a:bodyPr>
          <a:lstStyle/>
          <a:p>
            <a:pPr marL="342900" indent="-342900">
              <a:buAutoNum type="arabicPeriod"/>
            </a:pPr>
            <a:r>
              <a:rPr lang="en-US" sz="2800" dirty="0"/>
              <a:t>One Click digital</a:t>
            </a:r>
          </a:p>
          <a:p>
            <a:pPr marL="800100" lvl="1" indent="-342900"/>
            <a:r>
              <a:rPr lang="en-US" sz="2400" dirty="0"/>
              <a:t>e-books and e-audio books</a:t>
            </a:r>
          </a:p>
          <a:p>
            <a:pPr marL="800100" lvl="1" indent="-342900"/>
            <a:r>
              <a:rPr lang="en-US" sz="2400" dirty="0"/>
              <a:t>3 e-books and 3 audio books downloadable</a:t>
            </a:r>
          </a:p>
          <a:p>
            <a:pPr marL="800100" lvl="1" indent="-342900"/>
            <a:r>
              <a:rPr lang="en-US" sz="2400" dirty="0" smtClean="0"/>
              <a:t>issued </a:t>
            </a:r>
            <a:r>
              <a:rPr lang="en-US" sz="2400" dirty="0"/>
              <a:t>for 3 weeks</a:t>
            </a:r>
          </a:p>
          <a:p>
            <a:pPr marL="800100" lvl="1" indent="-342900"/>
            <a:r>
              <a:rPr lang="en-US" sz="2400" dirty="0"/>
              <a:t>application available for </a:t>
            </a:r>
            <a:r>
              <a:rPr lang="en-US" sz="2400" dirty="0" smtClean="0"/>
              <a:t>download</a:t>
            </a:r>
          </a:p>
          <a:p>
            <a:pPr marL="342900" indent="-342900">
              <a:buAutoNum type="arabicPeriod"/>
            </a:pPr>
            <a:r>
              <a:rPr lang="en-US" sz="2800" dirty="0" err="1"/>
              <a:t>MyiLibrary</a:t>
            </a:r>
            <a:endParaRPr lang="en-US" sz="2800" dirty="0"/>
          </a:p>
          <a:p>
            <a:pPr marL="800100" lvl="1" indent="-342900"/>
            <a:r>
              <a:rPr lang="en-US" sz="2400" dirty="0"/>
              <a:t>e-academic books</a:t>
            </a:r>
          </a:p>
          <a:p>
            <a:pPr marL="800100" lvl="1" indent="-342900"/>
            <a:r>
              <a:rPr lang="en-US" sz="2400" dirty="0"/>
              <a:t>3 items </a:t>
            </a:r>
            <a:r>
              <a:rPr lang="en-US" sz="2400" dirty="0" smtClean="0"/>
              <a:t>downloadable*</a:t>
            </a:r>
            <a:endParaRPr lang="en-US" sz="2400" dirty="0"/>
          </a:p>
          <a:p>
            <a:pPr marL="800100" lvl="1" indent="-342900"/>
            <a:r>
              <a:rPr lang="en-US" sz="2400" dirty="0"/>
              <a:t>issued for 3 weeks</a:t>
            </a:r>
          </a:p>
          <a:p>
            <a:pPr marL="342900" indent="-342900">
              <a:buAutoNum type="arabicPeriod"/>
            </a:pPr>
            <a:r>
              <a:rPr lang="en-US" sz="2800" dirty="0" err="1"/>
              <a:t>ebrary</a:t>
            </a:r>
            <a:endParaRPr lang="en-US" sz="2800" dirty="0"/>
          </a:p>
          <a:p>
            <a:pPr marL="800100" lvl="1" indent="-342900"/>
            <a:r>
              <a:rPr lang="en-US" sz="2400" dirty="0"/>
              <a:t>e-academic books</a:t>
            </a:r>
          </a:p>
          <a:p>
            <a:pPr marL="800100" lvl="1" indent="-342900"/>
            <a:r>
              <a:rPr lang="en-US" sz="2400" dirty="0"/>
              <a:t>10 items downloadable</a:t>
            </a:r>
          </a:p>
          <a:p>
            <a:pPr marL="800100" lvl="1" indent="-342900"/>
            <a:r>
              <a:rPr lang="en-US" sz="2400" dirty="0"/>
              <a:t>issued for 2 weeks</a:t>
            </a:r>
          </a:p>
          <a:p>
            <a:pPr marL="457200" lvl="1" indent="0">
              <a:buNone/>
            </a:pPr>
            <a:endParaRPr lang="en-GB" dirty="0" smtClean="0"/>
          </a:p>
        </p:txBody>
      </p:sp>
      <p:sp>
        <p:nvSpPr>
          <p:cNvPr id="5" name="Slide Number Placeholder 4"/>
          <p:cNvSpPr>
            <a:spLocks noGrp="1"/>
          </p:cNvSpPr>
          <p:nvPr>
            <p:ph type="sldNum" sz="quarter" idx="11"/>
          </p:nvPr>
        </p:nvSpPr>
        <p:spPr/>
        <p:txBody>
          <a:bodyPr/>
          <a:lstStyle/>
          <a:p>
            <a:fld id="{A1049D63-565D-48E4-9173-0B172111DC54}" type="slidenum">
              <a:rPr lang="en-GB" smtClean="0"/>
              <a:pPr/>
              <a:t>10</a:t>
            </a:fld>
            <a:endParaRPr lang="en-GB"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125" b="6250"/>
          <a:stretch/>
        </p:blipFill>
        <p:spPr bwMode="auto">
          <a:xfrm>
            <a:off x="5905340" y="990600"/>
            <a:ext cx="2918979" cy="1487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125" b="5326"/>
          <a:stretch/>
        </p:blipFill>
        <p:spPr bwMode="auto">
          <a:xfrm>
            <a:off x="5905339" y="3008290"/>
            <a:ext cx="2918979"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125" b="11042"/>
          <a:stretch/>
        </p:blipFill>
        <p:spPr bwMode="auto">
          <a:xfrm>
            <a:off x="5905340" y="4745865"/>
            <a:ext cx="2918979" cy="14617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43524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578405"/>
          </a:xfrm>
        </p:spPr>
        <p:txBody>
          <a:bodyPr>
            <a:normAutofit fontScale="90000"/>
          </a:bodyPr>
          <a:lstStyle/>
          <a:p>
            <a:pPr lvl="0" algn="ctr"/>
            <a:r>
              <a:rPr lang="en-US" sz="3200" b="1" dirty="0"/>
              <a:t>NEWSPAPERS AND </a:t>
            </a:r>
            <a:r>
              <a:rPr lang="en-US" sz="3200" b="1" dirty="0" smtClean="0"/>
              <a:t>MAGAZINES</a:t>
            </a:r>
            <a:endParaRPr lang="en-GB" dirty="0"/>
          </a:p>
        </p:txBody>
      </p:sp>
      <p:sp>
        <p:nvSpPr>
          <p:cNvPr id="3" name="Content Placeholder 2"/>
          <p:cNvSpPr>
            <a:spLocks noGrp="1"/>
          </p:cNvSpPr>
          <p:nvPr>
            <p:ph idx="1"/>
          </p:nvPr>
        </p:nvSpPr>
        <p:spPr>
          <a:xfrm>
            <a:off x="457200" y="1600200"/>
            <a:ext cx="4191000" cy="4525963"/>
          </a:xfrm>
        </p:spPr>
        <p:txBody>
          <a:bodyPr>
            <a:normAutofit fontScale="92500" lnSpcReduction="20000"/>
          </a:bodyPr>
          <a:lstStyle/>
          <a:p>
            <a:pPr marL="0" indent="0">
              <a:buNone/>
            </a:pPr>
            <a:r>
              <a:rPr lang="en-US" dirty="0" smtClean="0"/>
              <a:t>1. </a:t>
            </a:r>
            <a:r>
              <a:rPr lang="en-US" dirty="0" err="1" smtClean="0"/>
              <a:t>PressReader</a:t>
            </a:r>
            <a:endParaRPr lang="en-US" dirty="0" smtClean="0"/>
          </a:p>
          <a:p>
            <a:pPr marL="571500" lvl="1" indent="-342900"/>
            <a:r>
              <a:rPr lang="en-US" dirty="0" smtClean="0"/>
              <a:t>e-magazines and e-newspapers</a:t>
            </a:r>
          </a:p>
          <a:p>
            <a:pPr marL="571500" lvl="1" indent="-342900"/>
            <a:r>
              <a:rPr lang="en-US" dirty="0"/>
              <a:t>application available for </a:t>
            </a:r>
            <a:r>
              <a:rPr lang="en-US" dirty="0" smtClean="0"/>
              <a:t>download</a:t>
            </a:r>
          </a:p>
          <a:p>
            <a:pPr marL="0" indent="0">
              <a:buNone/>
            </a:pPr>
            <a:endParaRPr lang="en-US" dirty="0" smtClean="0"/>
          </a:p>
          <a:p>
            <a:pPr marL="0" indent="0">
              <a:buNone/>
            </a:pPr>
            <a:r>
              <a:rPr lang="en-US" dirty="0" smtClean="0"/>
              <a:t>2. </a:t>
            </a:r>
            <a:r>
              <a:rPr lang="en-US" dirty="0" err="1" smtClean="0"/>
              <a:t>Zinio</a:t>
            </a:r>
            <a:endParaRPr lang="en-US" dirty="0" smtClean="0"/>
          </a:p>
          <a:p>
            <a:pPr lvl="1" indent="-285750"/>
            <a:r>
              <a:rPr lang="en-US" dirty="0"/>
              <a:t>e-magazines and e-newspapers</a:t>
            </a:r>
          </a:p>
          <a:p>
            <a:pPr lvl="1" indent="-285750"/>
            <a:r>
              <a:rPr lang="en-US" dirty="0"/>
              <a:t>application available for download</a:t>
            </a:r>
          </a:p>
          <a:p>
            <a:pPr marL="228600" lvl="1" indent="0">
              <a:buNone/>
            </a:pPr>
            <a:endParaRPr lang="en-US" dirty="0" smtClean="0"/>
          </a:p>
          <a:p>
            <a:pPr lvl="1" indent="-285750"/>
            <a:endParaRPr lang="en-US" dirty="0" smtClean="0"/>
          </a:p>
          <a:p>
            <a:pPr marL="571500" lvl="1" indent="-342900"/>
            <a:endParaRPr lang="en-US" dirty="0"/>
          </a:p>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11</a:t>
            </a:fld>
            <a:endParaRPr lang="en-GB" dirty="0"/>
          </a:p>
        </p:txBody>
      </p:sp>
      <p:pic>
        <p:nvPicPr>
          <p:cNvPr id="2049"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577" b="5254"/>
          <a:stretch/>
        </p:blipFill>
        <p:spPr bwMode="auto">
          <a:xfrm>
            <a:off x="4971245" y="3801295"/>
            <a:ext cx="3799269" cy="1947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114" b="5342"/>
          <a:stretch/>
        </p:blipFill>
        <p:spPr bwMode="auto">
          <a:xfrm>
            <a:off x="4971245" y="1282240"/>
            <a:ext cx="3799269" cy="1955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5659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951199"/>
          </a:xfrm>
        </p:spPr>
        <p:txBody>
          <a:bodyPr>
            <a:normAutofit fontScale="90000"/>
          </a:bodyPr>
          <a:lstStyle/>
          <a:p>
            <a:pPr lvl="0" algn="ctr"/>
            <a:r>
              <a:rPr lang="en-US" sz="3200" b="1" dirty="0" smtClean="0">
                <a:solidFill>
                  <a:schemeClr val="accent1">
                    <a:lumMod val="50000"/>
                  </a:schemeClr>
                </a:solidFill>
                <a:latin typeface="Arial Black" panose="020B0A04020102020204" pitchFamily="34" charset="0"/>
              </a:rPr>
              <a:t>Movies, Music </a:t>
            </a:r>
            <a:r>
              <a:rPr lang="en-US" sz="3200" b="1" dirty="0">
                <a:solidFill>
                  <a:schemeClr val="accent1">
                    <a:lumMod val="50000"/>
                  </a:schemeClr>
                </a:solidFill>
                <a:latin typeface="Arial Black" panose="020B0A04020102020204" pitchFamily="34" charset="0"/>
              </a:rPr>
              <a:t>and Videos</a:t>
            </a:r>
            <a:r>
              <a:rPr lang="en-GB" sz="4800" dirty="0">
                <a:solidFill>
                  <a:schemeClr val="accent1">
                    <a:lumMod val="50000"/>
                  </a:schemeClr>
                </a:solidFill>
                <a:latin typeface="Calibri"/>
              </a:rPr>
              <a:t/>
            </a:r>
            <a:br>
              <a:rPr lang="en-GB" sz="4800" dirty="0">
                <a:solidFill>
                  <a:schemeClr val="accent1">
                    <a:lumMod val="50000"/>
                  </a:schemeClr>
                </a:solidFill>
                <a:latin typeface="Calibri"/>
              </a:rPr>
            </a:br>
            <a:endParaRPr lang="en-GB" dirty="0"/>
          </a:p>
        </p:txBody>
      </p:sp>
      <p:sp>
        <p:nvSpPr>
          <p:cNvPr id="3" name="Content Placeholder 2"/>
          <p:cNvSpPr>
            <a:spLocks noGrp="1"/>
          </p:cNvSpPr>
          <p:nvPr>
            <p:ph idx="1"/>
          </p:nvPr>
        </p:nvSpPr>
        <p:spPr>
          <a:xfrm>
            <a:off x="467999" y="1566001"/>
            <a:ext cx="3825892" cy="4572000"/>
          </a:xfrm>
        </p:spPr>
        <p:txBody>
          <a:bodyPr>
            <a:normAutofit lnSpcReduction="10000"/>
          </a:bodyPr>
          <a:lstStyle/>
          <a:p>
            <a:pPr marL="342900" indent="-342900">
              <a:buAutoNum type="arabicPeriod"/>
            </a:pPr>
            <a:r>
              <a:rPr lang="en-US" sz="2000" dirty="0" smtClean="0"/>
              <a:t>Atomic Training</a:t>
            </a:r>
          </a:p>
          <a:p>
            <a:pPr lvl="1"/>
            <a:r>
              <a:rPr lang="en-US" sz="2000" dirty="0" smtClean="0"/>
              <a:t>e-training videos</a:t>
            </a:r>
          </a:p>
          <a:p>
            <a:pPr lvl="1"/>
            <a:r>
              <a:rPr lang="en-US" sz="2000" dirty="0" smtClean="0"/>
              <a:t>videos </a:t>
            </a:r>
            <a:r>
              <a:rPr lang="en-US" sz="2000" dirty="0"/>
              <a:t>can be viewed </a:t>
            </a:r>
            <a:r>
              <a:rPr lang="en-US" sz="2000" dirty="0" smtClean="0"/>
              <a:t>online</a:t>
            </a:r>
            <a:endParaRPr lang="en-US" sz="2000" dirty="0"/>
          </a:p>
          <a:p>
            <a:pPr marL="342900" lvl="1" indent="0">
              <a:buNone/>
            </a:pPr>
            <a:endParaRPr lang="en-US" sz="2000" dirty="0" smtClean="0"/>
          </a:p>
          <a:p>
            <a:pPr marL="0" indent="0">
              <a:buNone/>
            </a:pPr>
            <a:r>
              <a:rPr lang="en-US" sz="2000" dirty="0" smtClean="0"/>
              <a:t>2. </a:t>
            </a:r>
            <a:r>
              <a:rPr lang="en-US" sz="2000" dirty="0" err="1" smtClean="0"/>
              <a:t>InstantFlix</a:t>
            </a:r>
            <a:r>
              <a:rPr lang="en-US" sz="2000" dirty="0" smtClean="0"/>
              <a:t> (</a:t>
            </a:r>
            <a:r>
              <a:rPr lang="en-US" sz="2000" dirty="0" err="1" smtClean="0"/>
              <a:t>IndieFlix</a:t>
            </a:r>
            <a:r>
              <a:rPr lang="en-US" sz="2000" dirty="0" smtClean="0"/>
              <a:t>)</a:t>
            </a:r>
          </a:p>
          <a:p>
            <a:pPr lvl="1" indent="-285750"/>
            <a:r>
              <a:rPr lang="en-US" sz="2000" dirty="0" smtClean="0"/>
              <a:t>e-movies and videos</a:t>
            </a:r>
          </a:p>
          <a:p>
            <a:pPr lvl="1" indent="-285750"/>
            <a:r>
              <a:rPr lang="en-US" sz="2000" dirty="0" smtClean="0"/>
              <a:t>videos </a:t>
            </a:r>
            <a:r>
              <a:rPr lang="en-US" sz="2000" dirty="0"/>
              <a:t>can be viewed </a:t>
            </a:r>
            <a:r>
              <a:rPr lang="en-US" sz="2000" dirty="0" smtClean="0"/>
              <a:t>online</a:t>
            </a:r>
          </a:p>
          <a:p>
            <a:pPr marL="0" indent="0">
              <a:buNone/>
            </a:pPr>
            <a:r>
              <a:rPr lang="en-US" sz="2000" dirty="0" smtClean="0"/>
              <a:t>3. </a:t>
            </a:r>
            <a:r>
              <a:rPr lang="en-US" sz="2000" dirty="0" err="1" smtClean="0"/>
              <a:t>Qello</a:t>
            </a:r>
            <a:endParaRPr lang="en-US" sz="2000" dirty="0"/>
          </a:p>
          <a:p>
            <a:pPr lvl="1" indent="-285750"/>
            <a:r>
              <a:rPr lang="en-US" sz="2000" dirty="0" smtClean="0"/>
              <a:t>Music to your eyes</a:t>
            </a:r>
            <a:endParaRPr lang="en-US" sz="2000" dirty="0"/>
          </a:p>
          <a:p>
            <a:pPr lvl="1" indent="-285750"/>
            <a:r>
              <a:rPr lang="en-US" sz="2000" dirty="0" smtClean="0"/>
              <a:t>Full length concerts and music documentaries</a:t>
            </a:r>
            <a:endParaRPr lang="en-US" sz="2000" dirty="0"/>
          </a:p>
          <a:p>
            <a:pPr lvl="1" indent="-285750"/>
            <a:endParaRPr lang="en-US" dirty="0" smtClean="0"/>
          </a:p>
          <a:p>
            <a:pPr marL="228600" lvl="1" indent="0">
              <a:buNone/>
            </a:pPr>
            <a:endParaRPr lang="en-US" dirty="0" smtClean="0"/>
          </a:p>
          <a:p>
            <a:pPr lvl="1" indent="-285750"/>
            <a:endParaRPr lang="en-US" dirty="0" smtClean="0"/>
          </a:p>
          <a:p>
            <a:pPr lvl="1"/>
            <a:endParaRPr lang="en-GB" dirty="0"/>
          </a:p>
        </p:txBody>
      </p:sp>
      <p:sp>
        <p:nvSpPr>
          <p:cNvPr id="4" name="Footer Placeholder 3"/>
          <p:cNvSpPr>
            <a:spLocks noGrp="1"/>
          </p:cNvSpPr>
          <p:nvPr>
            <p:ph type="ftr" sz="quarter" idx="10"/>
          </p:nvPr>
        </p:nvSpPr>
        <p:spPr/>
        <p:txBody>
          <a:bodyPr/>
          <a:lstStyle/>
          <a:p>
            <a:r>
              <a:rPr lang="en-GB" smtClean="0"/>
              <a:t>library.britishcouncil.org.in</a:t>
            </a:r>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12</a:t>
            </a:fld>
            <a:endParaRPr lang="en-GB"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880" b="5197"/>
          <a:stretch/>
        </p:blipFill>
        <p:spPr bwMode="auto">
          <a:xfrm>
            <a:off x="4293891" y="1390919"/>
            <a:ext cx="4182133" cy="2137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198" b="5233"/>
          <a:stretch/>
        </p:blipFill>
        <p:spPr bwMode="auto">
          <a:xfrm>
            <a:off x="4293892" y="3837905"/>
            <a:ext cx="4182132" cy="2189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03194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63783"/>
            <a:ext cx="8424000" cy="1335920"/>
          </a:xfrm>
        </p:spPr>
        <p:txBody>
          <a:bodyPr/>
          <a:lstStyle/>
          <a:p>
            <a:pPr lvl="0" algn="ctr"/>
            <a:r>
              <a:rPr lang="en-US" sz="3200" b="1" dirty="0" smtClean="0">
                <a:solidFill>
                  <a:schemeClr val="accent1">
                    <a:lumMod val="50000"/>
                  </a:schemeClr>
                </a:solidFill>
                <a:latin typeface="Arial Black" panose="020B0A04020102020204" pitchFamily="34" charset="0"/>
              </a:rPr>
              <a:t>English </a:t>
            </a:r>
            <a:r>
              <a:rPr lang="en-US" sz="3200" b="1" dirty="0">
                <a:solidFill>
                  <a:schemeClr val="accent1">
                    <a:lumMod val="50000"/>
                  </a:schemeClr>
                </a:solidFill>
                <a:latin typeface="Arial Black" panose="020B0A04020102020204" pitchFamily="34" charset="0"/>
              </a:rPr>
              <a:t>Literature and Encyclopedia</a:t>
            </a:r>
            <a:r>
              <a:rPr lang="en-GB" sz="3200" b="1" dirty="0">
                <a:solidFill>
                  <a:schemeClr val="accent1">
                    <a:lumMod val="50000"/>
                  </a:schemeClr>
                </a:solidFill>
                <a:latin typeface="Arial Black" panose="020B0A04020102020204" pitchFamily="34" charset="0"/>
              </a:rPr>
              <a:t/>
            </a:r>
            <a:br>
              <a:rPr lang="en-GB" sz="3200" b="1" dirty="0">
                <a:solidFill>
                  <a:schemeClr val="accent1">
                    <a:lumMod val="50000"/>
                  </a:schemeClr>
                </a:solidFill>
                <a:latin typeface="Arial Black" panose="020B0A04020102020204" pitchFamily="34" charset="0"/>
              </a:rPr>
            </a:br>
            <a:endParaRPr lang="en-GB" sz="1800" b="1" dirty="0">
              <a:latin typeface="Arial Black" panose="020B0A04020102020204" pitchFamily="34" charset="0"/>
            </a:endParaRPr>
          </a:p>
        </p:txBody>
      </p:sp>
      <p:sp>
        <p:nvSpPr>
          <p:cNvPr id="3" name="Content Placeholder 2"/>
          <p:cNvSpPr>
            <a:spLocks noGrp="1"/>
          </p:cNvSpPr>
          <p:nvPr>
            <p:ph idx="1"/>
          </p:nvPr>
        </p:nvSpPr>
        <p:spPr>
          <a:xfrm>
            <a:off x="467999" y="1566001"/>
            <a:ext cx="4037742" cy="4572000"/>
          </a:xfrm>
        </p:spPr>
        <p:txBody>
          <a:bodyPr>
            <a:normAutofit lnSpcReduction="10000"/>
          </a:bodyPr>
          <a:lstStyle/>
          <a:p>
            <a:pPr marL="342900" indent="-342900">
              <a:buAutoNum type="arabicPeriod"/>
            </a:pPr>
            <a:r>
              <a:rPr lang="en-US" dirty="0" smtClean="0"/>
              <a:t>Literature Online</a:t>
            </a:r>
            <a:endParaRPr lang="en-GB" dirty="0" smtClean="0"/>
          </a:p>
          <a:p>
            <a:pPr marL="571500" lvl="1" indent="-342900"/>
            <a:r>
              <a:rPr lang="en-US" dirty="0" smtClean="0"/>
              <a:t>e-literature</a:t>
            </a:r>
          </a:p>
          <a:p>
            <a:pPr marL="571500" lvl="1" indent="-342900"/>
            <a:r>
              <a:rPr lang="en-US" dirty="0" smtClean="0"/>
              <a:t>unlimited </a:t>
            </a:r>
            <a:r>
              <a:rPr lang="en-US" dirty="0"/>
              <a:t>references </a:t>
            </a:r>
            <a:r>
              <a:rPr lang="en-US" dirty="0" smtClean="0"/>
              <a:t>can be downloaded</a:t>
            </a:r>
          </a:p>
          <a:p>
            <a:pPr marL="228600" lvl="1" indent="0">
              <a:buNone/>
            </a:pPr>
            <a:endParaRPr lang="en-US" dirty="0" smtClean="0"/>
          </a:p>
          <a:p>
            <a:pPr marL="0" indent="0">
              <a:buNone/>
            </a:pPr>
            <a:r>
              <a:rPr lang="en-US" dirty="0"/>
              <a:t>2. Credo</a:t>
            </a:r>
          </a:p>
          <a:p>
            <a:pPr lvl="1" indent="-285750"/>
            <a:r>
              <a:rPr lang="en-US" dirty="0"/>
              <a:t>e-reference</a:t>
            </a:r>
          </a:p>
          <a:p>
            <a:pPr lvl="1" indent="-285750"/>
            <a:r>
              <a:rPr lang="en-US" dirty="0"/>
              <a:t>unlimited references can be downloaded</a:t>
            </a:r>
          </a:p>
          <a:p>
            <a:pPr marL="571500" lvl="1" indent="-342900"/>
            <a:endParaRPr lang="en-US" dirty="0"/>
          </a:p>
          <a:p>
            <a:pPr marL="0" indent="0">
              <a:buNone/>
            </a:pPr>
            <a:endParaRPr lang="en-US" dirty="0" smtClean="0"/>
          </a:p>
          <a:p>
            <a:pPr lvl="1" indent="-285750"/>
            <a:endParaRPr lang="en-US" dirty="0" smtClean="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13</a:t>
            </a:fld>
            <a:endParaRPr lang="en-GB"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540" b="5537"/>
          <a:stretch/>
        </p:blipFill>
        <p:spPr bwMode="auto">
          <a:xfrm>
            <a:off x="4505741" y="1497497"/>
            <a:ext cx="4293704" cy="21949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122" b="6141"/>
          <a:stretch/>
        </p:blipFill>
        <p:spPr bwMode="auto">
          <a:xfrm>
            <a:off x="4505742" y="4043978"/>
            <a:ext cx="4111672" cy="2204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322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8424000" cy="593037"/>
          </a:xfrm>
        </p:spPr>
        <p:txBody>
          <a:bodyPr>
            <a:normAutofit fontScale="90000"/>
          </a:bodyPr>
          <a:lstStyle/>
          <a:p>
            <a:pPr lvl="0" algn="ctr"/>
            <a:r>
              <a:rPr lang="en-US" sz="3200" b="1" dirty="0">
                <a:solidFill>
                  <a:schemeClr val="accent1">
                    <a:lumMod val="50000"/>
                  </a:schemeClr>
                </a:solidFill>
                <a:latin typeface="Arial Black" panose="020B0A04020102020204" pitchFamily="34" charset="0"/>
              </a:rPr>
              <a:t>Journals</a:t>
            </a:r>
            <a:r>
              <a:rPr lang="en-GB" sz="3200" b="1" dirty="0">
                <a:solidFill>
                  <a:schemeClr val="accent1">
                    <a:lumMod val="50000"/>
                  </a:schemeClr>
                </a:solidFill>
                <a:latin typeface="Arial Black" panose="020B0A04020102020204" pitchFamily="34" charset="0"/>
              </a:rPr>
              <a:t/>
            </a:r>
            <a:br>
              <a:rPr lang="en-GB" sz="3200" b="1" dirty="0">
                <a:solidFill>
                  <a:schemeClr val="accent1">
                    <a:lumMod val="50000"/>
                  </a:schemeClr>
                </a:solidFill>
                <a:latin typeface="Arial Black" panose="020B0A04020102020204" pitchFamily="34" charset="0"/>
              </a:rPr>
            </a:br>
            <a:endParaRPr lang="en-GB" sz="3200" b="1" dirty="0">
              <a:latin typeface="Arial Black" panose="020B0A04020102020204" pitchFamily="34" charset="0"/>
            </a:endParaRPr>
          </a:p>
        </p:txBody>
      </p:sp>
      <p:sp>
        <p:nvSpPr>
          <p:cNvPr id="3" name="Content Placeholder 2"/>
          <p:cNvSpPr>
            <a:spLocks noGrp="1"/>
          </p:cNvSpPr>
          <p:nvPr>
            <p:ph idx="1"/>
          </p:nvPr>
        </p:nvSpPr>
        <p:spPr>
          <a:xfrm>
            <a:off x="429362" y="1197739"/>
            <a:ext cx="5237342" cy="5074272"/>
          </a:xfrm>
        </p:spPr>
        <p:txBody>
          <a:bodyPr>
            <a:normAutofit lnSpcReduction="10000"/>
          </a:bodyPr>
          <a:lstStyle/>
          <a:p>
            <a:pPr marL="342900" indent="-342900">
              <a:buAutoNum type="arabicPeriod"/>
            </a:pPr>
            <a:r>
              <a:rPr lang="en-US" dirty="0" smtClean="0"/>
              <a:t>JSTOR</a:t>
            </a:r>
          </a:p>
          <a:p>
            <a:pPr lvl="1" indent="-285750"/>
            <a:r>
              <a:rPr lang="en-US" dirty="0" smtClean="0"/>
              <a:t>e-academic books and journals</a:t>
            </a:r>
          </a:p>
          <a:p>
            <a:pPr lvl="1" indent="-285750"/>
            <a:r>
              <a:rPr lang="en-US" dirty="0"/>
              <a:t>unlimited </a:t>
            </a:r>
            <a:r>
              <a:rPr lang="en-US" dirty="0" smtClean="0"/>
              <a:t>references </a:t>
            </a:r>
            <a:r>
              <a:rPr lang="en-US" dirty="0"/>
              <a:t>can be downloaded</a:t>
            </a:r>
          </a:p>
          <a:p>
            <a:pPr marL="0" indent="0">
              <a:buNone/>
            </a:pPr>
            <a:endParaRPr lang="en-US" dirty="0" smtClean="0"/>
          </a:p>
          <a:p>
            <a:pPr marL="0" indent="0">
              <a:buNone/>
            </a:pPr>
            <a:r>
              <a:rPr lang="en-US" dirty="0" smtClean="0"/>
              <a:t>2. ProQuest Central</a:t>
            </a:r>
          </a:p>
          <a:p>
            <a:pPr lvl="1" indent="-285750"/>
            <a:r>
              <a:rPr lang="en-US" dirty="0" smtClean="0"/>
              <a:t>e-journals</a:t>
            </a:r>
          </a:p>
          <a:p>
            <a:pPr lvl="1" indent="-285750"/>
            <a:r>
              <a:rPr lang="en-US" dirty="0"/>
              <a:t>unlimited references can be downloaded</a:t>
            </a:r>
          </a:p>
          <a:p>
            <a:pPr marL="228600" lvl="1" indent="0">
              <a:buNone/>
            </a:pPr>
            <a:endParaRPr lang="en-US" dirty="0" smtClean="0"/>
          </a:p>
          <a:p>
            <a:pPr lvl="1" indent="-285750"/>
            <a:endParaRPr lang="en-US" dirty="0" smtClean="0"/>
          </a:p>
          <a:p>
            <a:pPr marL="0" indent="0">
              <a:buNone/>
            </a:pPr>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14</a:t>
            </a:fld>
            <a:endParaRPr lang="en-GB"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402" b="4882"/>
          <a:stretch/>
        </p:blipFill>
        <p:spPr bwMode="auto">
          <a:xfrm>
            <a:off x="5820897" y="1143000"/>
            <a:ext cx="2952065" cy="215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4980" y="4092299"/>
            <a:ext cx="3083900" cy="14842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354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important reminder</a:t>
            </a:r>
            <a:endParaRPr lang="en-GB" dirty="0"/>
          </a:p>
        </p:txBody>
      </p:sp>
      <p:sp>
        <p:nvSpPr>
          <p:cNvPr id="3" name="Content Placeholder 2"/>
          <p:cNvSpPr>
            <a:spLocks noGrp="1"/>
          </p:cNvSpPr>
          <p:nvPr>
            <p:ph idx="1"/>
          </p:nvPr>
        </p:nvSpPr>
        <p:spPr/>
        <p:txBody>
          <a:bodyPr>
            <a:normAutofit fontScale="77500" lnSpcReduction="20000"/>
          </a:bodyPr>
          <a:lstStyle/>
          <a:p>
            <a:pPr marL="457200" indent="-457200" algn="just">
              <a:buFont typeface="+mj-lt"/>
              <a:buAutoNum type="arabicPeriod"/>
            </a:pPr>
            <a:r>
              <a:rPr lang="en-US" dirty="0" smtClean="0">
                <a:solidFill>
                  <a:schemeClr val="tx1">
                    <a:lumMod val="65000"/>
                    <a:lumOff val="35000"/>
                  </a:schemeClr>
                </a:solidFill>
              </a:rPr>
              <a:t>Users are required to register their e-mail IDs and create a password in order to access the resources related to the RB Digital gateway. These four resources are:</a:t>
            </a:r>
          </a:p>
          <a:p>
            <a:pPr marL="685800" lvl="1" indent="-457200" algn="just"/>
            <a:r>
              <a:rPr lang="en-US" dirty="0" err="1" smtClean="0">
                <a:solidFill>
                  <a:schemeClr val="tx1">
                    <a:lumMod val="65000"/>
                    <a:lumOff val="35000"/>
                  </a:schemeClr>
                </a:solidFill>
              </a:rPr>
              <a:t>Zinio</a:t>
            </a:r>
            <a:endParaRPr lang="en-US" dirty="0" smtClean="0">
              <a:solidFill>
                <a:schemeClr val="tx1">
                  <a:lumMod val="65000"/>
                  <a:lumOff val="35000"/>
                </a:schemeClr>
              </a:solidFill>
            </a:endParaRPr>
          </a:p>
          <a:p>
            <a:pPr marL="685800" lvl="1" indent="-457200" algn="just"/>
            <a:r>
              <a:rPr lang="en-US" dirty="0" smtClean="0">
                <a:solidFill>
                  <a:schemeClr val="tx1">
                    <a:lumMod val="65000"/>
                    <a:lumOff val="35000"/>
                  </a:schemeClr>
                </a:solidFill>
              </a:rPr>
              <a:t>Comic plus</a:t>
            </a:r>
          </a:p>
          <a:p>
            <a:pPr marL="685800" lvl="1" indent="-457200" algn="just"/>
            <a:r>
              <a:rPr lang="en-US" dirty="0" smtClean="0">
                <a:solidFill>
                  <a:schemeClr val="tx1">
                    <a:lumMod val="65000"/>
                    <a:lumOff val="35000"/>
                  </a:schemeClr>
                </a:solidFill>
              </a:rPr>
              <a:t>Instant </a:t>
            </a:r>
            <a:r>
              <a:rPr lang="en-US" dirty="0" err="1" smtClean="0">
                <a:solidFill>
                  <a:schemeClr val="tx1">
                    <a:lumMod val="65000"/>
                    <a:lumOff val="35000"/>
                  </a:schemeClr>
                </a:solidFill>
              </a:rPr>
              <a:t>Flix</a:t>
            </a:r>
            <a:r>
              <a:rPr lang="en-US" dirty="0" smtClean="0">
                <a:solidFill>
                  <a:schemeClr val="tx1">
                    <a:lumMod val="65000"/>
                    <a:lumOff val="35000"/>
                  </a:schemeClr>
                </a:solidFill>
              </a:rPr>
              <a:t> (Indie </a:t>
            </a:r>
            <a:r>
              <a:rPr lang="en-US" dirty="0" err="1" smtClean="0">
                <a:solidFill>
                  <a:schemeClr val="tx1">
                    <a:lumMod val="65000"/>
                    <a:lumOff val="35000"/>
                  </a:schemeClr>
                </a:solidFill>
              </a:rPr>
              <a:t>Flix</a:t>
            </a:r>
            <a:r>
              <a:rPr lang="en-US" dirty="0" smtClean="0">
                <a:solidFill>
                  <a:schemeClr val="tx1">
                    <a:lumMod val="65000"/>
                    <a:lumOff val="35000"/>
                  </a:schemeClr>
                </a:solidFill>
              </a:rPr>
              <a:t>)</a:t>
            </a:r>
          </a:p>
          <a:p>
            <a:pPr marL="685800" lvl="1" indent="-457200" algn="just"/>
            <a:r>
              <a:rPr lang="en-US" dirty="0" smtClean="0">
                <a:solidFill>
                  <a:schemeClr val="tx1">
                    <a:lumMod val="65000"/>
                    <a:lumOff val="35000"/>
                  </a:schemeClr>
                </a:solidFill>
              </a:rPr>
              <a:t>Atomic Training</a:t>
            </a:r>
          </a:p>
          <a:p>
            <a:pPr marL="685800" lvl="1" indent="-457200" algn="just"/>
            <a:r>
              <a:rPr lang="en-US" dirty="0" err="1" smtClean="0">
                <a:solidFill>
                  <a:schemeClr val="tx1">
                    <a:lumMod val="65000"/>
                    <a:lumOff val="35000"/>
                  </a:schemeClr>
                </a:solidFill>
              </a:rPr>
              <a:t>Qello</a:t>
            </a:r>
            <a:endParaRPr lang="en-US" dirty="0" smtClean="0">
              <a:solidFill>
                <a:schemeClr val="tx1">
                  <a:lumMod val="65000"/>
                  <a:lumOff val="35000"/>
                </a:schemeClr>
              </a:solidFill>
            </a:endParaRPr>
          </a:p>
          <a:p>
            <a:pPr marL="457200" indent="-457200" algn="just">
              <a:buFont typeface="+mj-lt"/>
              <a:buAutoNum type="arabicPeriod"/>
            </a:pPr>
            <a:endParaRPr lang="en-US" dirty="0" smtClean="0">
              <a:solidFill>
                <a:schemeClr val="tx1">
                  <a:lumMod val="65000"/>
                  <a:lumOff val="35000"/>
                </a:schemeClr>
              </a:solidFill>
            </a:endParaRPr>
          </a:p>
          <a:p>
            <a:pPr marL="457200" indent="-457200" algn="just">
              <a:buFont typeface="+mj-lt"/>
              <a:buAutoNum type="arabicPeriod"/>
            </a:pPr>
            <a:r>
              <a:rPr lang="en-US" dirty="0" smtClean="0">
                <a:solidFill>
                  <a:schemeClr val="tx1">
                    <a:lumMod val="65000"/>
                    <a:lumOff val="35000"/>
                  </a:schemeClr>
                </a:solidFill>
              </a:rPr>
              <a:t>The </a:t>
            </a:r>
            <a:r>
              <a:rPr lang="en-US" dirty="0">
                <a:solidFill>
                  <a:schemeClr val="tx1">
                    <a:lumMod val="65000"/>
                    <a:lumOff val="35000"/>
                  </a:schemeClr>
                </a:solidFill>
              </a:rPr>
              <a:t>same registration process is required to be followed by the users if they wish to access the e-books and e-audiobooks through the One Click Digital resource.</a:t>
            </a:r>
          </a:p>
          <a:p>
            <a:pPr marL="0" indent="0" algn="just">
              <a:buNone/>
            </a:pPr>
            <a:endParaRPr lang="en-US" dirty="0">
              <a:solidFill>
                <a:schemeClr val="tx1">
                  <a:lumMod val="65000"/>
                  <a:lumOff val="35000"/>
                </a:schemeClr>
              </a:solidFill>
            </a:endParaRPr>
          </a:p>
          <a:p>
            <a:pPr marL="457200" indent="-457200" algn="just">
              <a:buFont typeface="+mj-lt"/>
              <a:buAutoNum type="arabicPeriod"/>
            </a:pPr>
            <a:endParaRPr lang="en-US" dirty="0" smtClean="0">
              <a:solidFill>
                <a:schemeClr val="tx1">
                  <a:lumMod val="65000"/>
                  <a:lumOff val="35000"/>
                </a:schemeClr>
              </a:solidFill>
            </a:endParaRPr>
          </a:p>
          <a:p>
            <a:pPr marL="0" indent="0" algn="just">
              <a:buNone/>
            </a:pPr>
            <a:endParaRPr lang="en-GB" dirty="0">
              <a:solidFill>
                <a:schemeClr val="tx1">
                  <a:lumMod val="65000"/>
                  <a:lumOff val="35000"/>
                </a:schemeClr>
              </a:solidFill>
            </a:endParaRPr>
          </a:p>
        </p:txBody>
      </p:sp>
      <p:sp>
        <p:nvSpPr>
          <p:cNvPr id="5" name="Slide Number Placeholder 4"/>
          <p:cNvSpPr>
            <a:spLocks noGrp="1"/>
          </p:cNvSpPr>
          <p:nvPr>
            <p:ph type="sldNum" sz="quarter" idx="11"/>
          </p:nvPr>
        </p:nvSpPr>
        <p:spPr/>
        <p:txBody>
          <a:bodyPr/>
          <a:lstStyle/>
          <a:p>
            <a:fld id="{A1049D63-565D-48E4-9173-0B172111DC54}" type="slidenum">
              <a:rPr lang="en-GB" smtClean="0"/>
              <a:pPr/>
              <a:t>15</a:t>
            </a:fld>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275" t="7944" r="18241" b="9635"/>
          <a:stretch/>
        </p:blipFill>
        <p:spPr bwMode="auto">
          <a:xfrm>
            <a:off x="5213554" y="2590801"/>
            <a:ext cx="2975020"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413" t="42737" r="56235" b="47228"/>
          <a:stretch/>
        </p:blipFill>
        <p:spPr bwMode="auto">
          <a:xfrm>
            <a:off x="4146998" y="5334000"/>
            <a:ext cx="2063840" cy="1015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81997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Challenges</a:t>
            </a:r>
            <a:endParaRPr lang="en-GB" sz="8000" dirty="0"/>
          </a:p>
        </p:txBody>
      </p:sp>
      <p:sp>
        <p:nvSpPr>
          <p:cNvPr id="3" name="Content Placeholder 2"/>
          <p:cNvSpPr>
            <a:spLocks noGrp="1"/>
          </p:cNvSpPr>
          <p:nvPr>
            <p:ph idx="1"/>
          </p:nvPr>
        </p:nvSpPr>
        <p:spPr/>
        <p:txBody>
          <a:bodyPr>
            <a:normAutofit lnSpcReduction="10000"/>
          </a:bodyPr>
          <a:lstStyle/>
          <a:p>
            <a:r>
              <a:rPr lang="en-US" sz="5400" dirty="0" smtClean="0"/>
              <a:t>Digital Divide</a:t>
            </a:r>
          </a:p>
          <a:p>
            <a:r>
              <a:rPr lang="en-US" sz="5400" dirty="0" smtClean="0"/>
              <a:t>Licensing and Copyright</a:t>
            </a:r>
          </a:p>
          <a:p>
            <a:r>
              <a:rPr lang="en-US" sz="5400" dirty="0" smtClean="0"/>
              <a:t>Fragmented approach</a:t>
            </a:r>
          </a:p>
          <a:p>
            <a:r>
              <a:rPr lang="en-GB" sz="5400" dirty="0" smtClean="0"/>
              <a:t>Unified approach</a:t>
            </a:r>
            <a:endParaRPr lang="en-US" sz="5400" dirty="0" smtClean="0"/>
          </a:p>
          <a:p>
            <a:r>
              <a:rPr lang="en-US" sz="5400" dirty="0" smtClean="0"/>
              <a:t>Skills development</a:t>
            </a:r>
          </a:p>
          <a:p>
            <a:pPr marL="0" indent="0">
              <a:buNone/>
            </a:pPr>
            <a:endParaRPr lang="en-GB" dirty="0"/>
          </a:p>
        </p:txBody>
      </p:sp>
    </p:spTree>
    <p:extLst>
      <p:ext uri="{BB962C8B-B14F-4D97-AF65-F5344CB8AC3E}">
        <p14:creationId xmlns:p14="http://schemas.microsoft.com/office/powerpoint/2010/main" xmlns="" val="418197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Opportunities</a:t>
            </a:r>
            <a:endParaRPr lang="en-GB" sz="6600" dirty="0"/>
          </a:p>
        </p:txBody>
      </p:sp>
      <p:sp>
        <p:nvSpPr>
          <p:cNvPr id="3" name="Content Placeholder 2"/>
          <p:cNvSpPr>
            <a:spLocks noGrp="1"/>
          </p:cNvSpPr>
          <p:nvPr>
            <p:ph idx="1"/>
          </p:nvPr>
        </p:nvSpPr>
        <p:spPr/>
        <p:txBody>
          <a:bodyPr>
            <a:normAutofit/>
          </a:bodyPr>
          <a:lstStyle/>
          <a:p>
            <a:r>
              <a:rPr lang="en-US" sz="4800" dirty="0" smtClean="0"/>
              <a:t>Reach out to the unreached</a:t>
            </a:r>
          </a:p>
          <a:p>
            <a:r>
              <a:rPr lang="en-US" sz="4800" dirty="0" smtClean="0"/>
              <a:t>Training and development</a:t>
            </a:r>
          </a:p>
          <a:p>
            <a:r>
              <a:rPr lang="en-US" sz="4800" dirty="0" smtClean="0"/>
              <a:t>Open access</a:t>
            </a:r>
          </a:p>
          <a:p>
            <a:r>
              <a:rPr lang="en-US" sz="4800" dirty="0" smtClean="0"/>
              <a:t>Sharing and caring</a:t>
            </a:r>
          </a:p>
          <a:p>
            <a:r>
              <a:rPr lang="en-US" sz="4800" dirty="0" smtClean="0"/>
              <a:t>Advocacy</a:t>
            </a:r>
          </a:p>
          <a:p>
            <a:endParaRPr lang="en-US" dirty="0" smtClean="0"/>
          </a:p>
          <a:p>
            <a:endParaRPr lang="en-US" dirty="0" smtClean="0"/>
          </a:p>
          <a:p>
            <a:endParaRPr lang="en-GB" dirty="0"/>
          </a:p>
        </p:txBody>
      </p:sp>
    </p:spTree>
    <p:extLst>
      <p:ext uri="{BB962C8B-B14F-4D97-AF65-F5344CB8AC3E}">
        <p14:creationId xmlns:p14="http://schemas.microsoft.com/office/powerpoint/2010/main" xmlns="" val="130060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Finally</a:t>
            </a:r>
            <a:endParaRPr lang="en-GB" dirty="0"/>
          </a:p>
        </p:txBody>
      </p:sp>
      <p:sp>
        <p:nvSpPr>
          <p:cNvPr id="3" name="Content Placeholder 2"/>
          <p:cNvSpPr>
            <a:spLocks noGrp="1"/>
          </p:cNvSpPr>
          <p:nvPr>
            <p:ph idx="1"/>
          </p:nvPr>
        </p:nvSpPr>
        <p:spPr>
          <a:xfrm>
            <a:off x="381000" y="1676400"/>
            <a:ext cx="8229600" cy="4876800"/>
          </a:xfrm>
        </p:spPr>
        <p:txBody>
          <a:bodyPr>
            <a:normAutofit lnSpcReduction="10000"/>
          </a:bodyPr>
          <a:lstStyle/>
          <a:p>
            <a:pPr marL="0" indent="0">
              <a:buNone/>
            </a:pPr>
            <a:r>
              <a:rPr lang="en-US" sz="2800" dirty="0" smtClean="0"/>
              <a:t>Our </a:t>
            </a:r>
            <a:r>
              <a:rPr lang="en-US" sz="2800" dirty="0"/>
              <a:t>profession tends to be big on tradition, and rightly so – libraries have a long and proud heritage. Technology is not the enemy of tradition. Digital developments will enable us to provide more and better services to all sectors of society, including the most vulnerable and disadvantaged amongst us. Meeting the needs of the digitally-excluded has to be a top priority.</a:t>
            </a:r>
          </a:p>
          <a:p>
            <a:pPr marL="0" indent="0">
              <a:buNone/>
            </a:pPr>
            <a:r>
              <a:rPr lang="en-US" sz="2800" b="1" i="1" dirty="0" err="1"/>
              <a:t>Ayub</a:t>
            </a:r>
            <a:r>
              <a:rPr lang="en-US" sz="2800" b="1" i="1" dirty="0"/>
              <a:t> Khan</a:t>
            </a:r>
            <a:r>
              <a:rPr lang="en-US" sz="2800" dirty="0"/>
              <a:t/>
            </a:r>
            <a:br>
              <a:rPr lang="en-US" sz="2800" dirty="0"/>
            </a:br>
            <a:r>
              <a:rPr lang="en-US" sz="2800" b="1" i="1" dirty="0"/>
              <a:t>Warwickshire Libraries – Digital lead for </a:t>
            </a:r>
            <a:r>
              <a:rPr lang="en-US" sz="2800" b="1" i="1" dirty="0" smtClean="0"/>
              <a:t>SCL</a:t>
            </a:r>
          </a:p>
          <a:p>
            <a:pPr marL="0" indent="0">
              <a:buNone/>
            </a:pPr>
            <a:r>
              <a:rPr lang="en-US" sz="2600" dirty="0">
                <a:hlinkClick r:id="rId2"/>
              </a:rPr>
              <a:t>http://goscl.com/digital-landscape-whats-next-for-libraries</a:t>
            </a:r>
            <a:r>
              <a:rPr lang="en-US" sz="2600" dirty="0" smtClean="0">
                <a:hlinkClick r:id="rId2"/>
              </a:rPr>
              <a:t>/</a:t>
            </a:r>
            <a:endParaRPr lang="en-US" sz="2600" dirty="0"/>
          </a:p>
          <a:p>
            <a:pPr marL="0" indent="0">
              <a:buNone/>
            </a:pPr>
            <a:endParaRPr lang="en-US" sz="2600" dirty="0" smtClean="0"/>
          </a:p>
        </p:txBody>
      </p:sp>
    </p:spTree>
    <p:extLst>
      <p:ext uri="{BB962C8B-B14F-4D97-AF65-F5344CB8AC3E}">
        <p14:creationId xmlns:p14="http://schemas.microsoft.com/office/powerpoint/2010/main" xmlns="" val="2918493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a:t>
            </a:r>
            <a:endParaRPr lang="en-GB" dirty="0"/>
          </a:p>
        </p:txBody>
      </p:sp>
      <p:sp>
        <p:nvSpPr>
          <p:cNvPr id="3" name="Content Placeholder 2"/>
          <p:cNvSpPr>
            <a:spLocks noGrp="1"/>
          </p:cNvSpPr>
          <p:nvPr>
            <p:ph idx="1"/>
          </p:nvPr>
        </p:nvSpPr>
        <p:spPr/>
        <p:txBody>
          <a:bodyPr>
            <a:normAutofit/>
          </a:bodyPr>
          <a:lstStyle/>
          <a:p>
            <a:r>
              <a:rPr lang="en-US" sz="3600" dirty="0" smtClean="0"/>
              <a:t>John Dolan- Consultant</a:t>
            </a:r>
          </a:p>
          <a:p>
            <a:r>
              <a:rPr lang="en-US" sz="3600" dirty="0" err="1" smtClean="0"/>
              <a:t>Ayub</a:t>
            </a:r>
            <a:r>
              <a:rPr lang="en-US" sz="3600" dirty="0" smtClean="0"/>
              <a:t> Khan-</a:t>
            </a:r>
            <a:r>
              <a:rPr lang="en-GB" sz="3600" dirty="0"/>
              <a:t>Warwickshire Libraries</a:t>
            </a:r>
            <a:endParaRPr lang="en-US" sz="3600" dirty="0" smtClean="0"/>
          </a:p>
          <a:p>
            <a:r>
              <a:rPr lang="en-US" sz="3600" dirty="0" smtClean="0"/>
              <a:t>Neil </a:t>
            </a:r>
            <a:r>
              <a:rPr lang="en-US" sz="3600" dirty="0" err="1" smtClean="0"/>
              <a:t>MacInnes</a:t>
            </a:r>
            <a:r>
              <a:rPr lang="en-US" sz="3600" dirty="0" smtClean="0"/>
              <a:t>-</a:t>
            </a:r>
            <a:r>
              <a:rPr lang="en-GB" sz="3600" dirty="0"/>
              <a:t>Strategic Lead - Libraries, Galleries and </a:t>
            </a:r>
            <a:r>
              <a:rPr lang="en-GB" sz="3600" dirty="0" smtClean="0"/>
              <a:t>Culture, Manchester </a:t>
            </a:r>
            <a:r>
              <a:rPr lang="en-GB" sz="3600" dirty="0"/>
              <a:t>City Council </a:t>
            </a:r>
          </a:p>
          <a:p>
            <a:r>
              <a:rPr lang="en-GB" sz="3600" dirty="0" err="1" smtClean="0"/>
              <a:t>Myat</a:t>
            </a:r>
            <a:r>
              <a:rPr lang="en-GB" sz="3600" dirty="0" smtClean="0"/>
              <a:t> </a:t>
            </a:r>
            <a:r>
              <a:rPr lang="en-GB" sz="3600" dirty="0" err="1"/>
              <a:t>Sann</a:t>
            </a:r>
            <a:r>
              <a:rPr lang="en-GB" sz="3600" dirty="0"/>
              <a:t> </a:t>
            </a:r>
            <a:r>
              <a:rPr lang="en-GB" sz="3600" dirty="0" err="1" smtClean="0"/>
              <a:t>Nyein</a:t>
            </a:r>
            <a:r>
              <a:rPr lang="en-GB" sz="3600" dirty="0" smtClean="0"/>
              <a:t>-</a:t>
            </a:r>
            <a:r>
              <a:rPr lang="en-US" sz="3600" dirty="0"/>
              <a:t>Vice President at Myanmar Library Association</a:t>
            </a:r>
            <a:endParaRPr lang="en-GB" sz="3600" b="1" dirty="0"/>
          </a:p>
          <a:p>
            <a:endParaRPr lang="en-US" dirty="0" smtClean="0"/>
          </a:p>
          <a:p>
            <a:endParaRPr lang="en-GB" dirty="0"/>
          </a:p>
        </p:txBody>
      </p:sp>
    </p:spTree>
    <p:extLst>
      <p:ext uri="{BB962C8B-B14F-4D97-AF65-F5344CB8AC3E}">
        <p14:creationId xmlns:p14="http://schemas.microsoft.com/office/powerpoint/2010/main" xmlns="" val="91853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discuss</a:t>
            </a:r>
            <a:endParaRPr lang="en-GB" dirty="0"/>
          </a:p>
        </p:txBody>
      </p:sp>
      <p:sp>
        <p:nvSpPr>
          <p:cNvPr id="3" name="Content Placeholder 2"/>
          <p:cNvSpPr>
            <a:spLocks noGrp="1"/>
          </p:cNvSpPr>
          <p:nvPr>
            <p:ph idx="1"/>
          </p:nvPr>
        </p:nvSpPr>
        <p:spPr/>
        <p:txBody>
          <a:bodyPr/>
          <a:lstStyle/>
          <a:p>
            <a:r>
              <a:rPr lang="en-US" sz="4800" dirty="0" smtClean="0"/>
              <a:t>Get Online Anytime</a:t>
            </a:r>
          </a:p>
          <a:p>
            <a:r>
              <a:rPr lang="en-US" sz="4800" dirty="0" smtClean="0"/>
              <a:t>Role of Librarians</a:t>
            </a:r>
          </a:p>
          <a:p>
            <a:r>
              <a:rPr lang="en-US" sz="4800" dirty="0"/>
              <a:t>Case </a:t>
            </a:r>
            <a:r>
              <a:rPr lang="en-US" sz="4800" dirty="0" smtClean="0"/>
              <a:t>study</a:t>
            </a:r>
          </a:p>
          <a:p>
            <a:r>
              <a:rPr lang="en-US" sz="4800" dirty="0" smtClean="0"/>
              <a:t>Challenges</a:t>
            </a:r>
          </a:p>
          <a:p>
            <a:r>
              <a:rPr lang="en-US" sz="4800" dirty="0" smtClean="0"/>
              <a:t>Observations</a:t>
            </a:r>
          </a:p>
          <a:p>
            <a:endParaRPr lang="en-US" dirty="0" smtClean="0"/>
          </a:p>
          <a:p>
            <a:endParaRPr lang="en-GB" dirty="0"/>
          </a:p>
        </p:txBody>
      </p:sp>
    </p:spTree>
    <p:extLst>
      <p:ext uri="{BB962C8B-B14F-4D97-AF65-F5344CB8AC3E}">
        <p14:creationId xmlns:p14="http://schemas.microsoft.com/office/powerpoint/2010/main" xmlns="" val="1029055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A1049D63-565D-48E4-9173-0B172111DC54}" type="slidenum">
              <a:rPr lang="en-GB" smtClean="0"/>
              <a:pPr/>
              <a:t>20</a:t>
            </a:fld>
            <a:endParaRPr lang="en-GB" dirty="0"/>
          </a:p>
        </p:txBody>
      </p:sp>
      <p:sp>
        <p:nvSpPr>
          <p:cNvPr id="7" name="TextBox 6"/>
          <p:cNvSpPr txBox="1"/>
          <p:nvPr/>
        </p:nvSpPr>
        <p:spPr>
          <a:xfrm>
            <a:off x="746975" y="2395471"/>
            <a:ext cx="7495504" cy="1323439"/>
          </a:xfrm>
          <a:prstGeom prst="rect">
            <a:avLst/>
          </a:prstGeom>
          <a:noFill/>
        </p:spPr>
        <p:txBody>
          <a:bodyPr wrap="square" rtlCol="0">
            <a:spAutoFit/>
          </a:bodyPr>
          <a:lstStyle/>
          <a:p>
            <a:pPr algn="ctr"/>
            <a:r>
              <a:rPr lang="en-US" sz="8000" b="1" dirty="0" smtClean="0">
                <a:solidFill>
                  <a:schemeClr val="accent1">
                    <a:lumMod val="50000"/>
                  </a:schemeClr>
                </a:solidFill>
              </a:rPr>
              <a:t>QUESTIONS?</a:t>
            </a:r>
            <a:endParaRPr lang="en-GB" sz="8000" b="1" dirty="0">
              <a:solidFill>
                <a:schemeClr val="accent1">
                  <a:lumMod val="50000"/>
                </a:schemeClr>
              </a:solidFill>
            </a:endParaRPr>
          </a:p>
        </p:txBody>
      </p:sp>
    </p:spTree>
    <p:extLst>
      <p:ext uri="{BB962C8B-B14F-4D97-AF65-F5344CB8AC3E}">
        <p14:creationId xmlns:p14="http://schemas.microsoft.com/office/powerpoint/2010/main" xmlns="" val="12729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Online Anytime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Join </a:t>
            </a:r>
            <a:r>
              <a:rPr lang="en-GB" dirty="0"/>
              <a:t>the library</a:t>
            </a:r>
          </a:p>
          <a:p>
            <a:r>
              <a:rPr lang="en-GB" dirty="0" smtClean="0"/>
              <a:t>Search </a:t>
            </a:r>
            <a:r>
              <a:rPr lang="en-GB" dirty="0"/>
              <a:t>for books</a:t>
            </a:r>
          </a:p>
          <a:p>
            <a:r>
              <a:rPr lang="en-GB" dirty="0" smtClean="0"/>
              <a:t>Renew </a:t>
            </a:r>
            <a:r>
              <a:rPr lang="en-GB" dirty="0"/>
              <a:t>and request titles</a:t>
            </a:r>
          </a:p>
          <a:p>
            <a:r>
              <a:rPr lang="en-GB" dirty="0" smtClean="0"/>
              <a:t>Download </a:t>
            </a:r>
            <a:r>
              <a:rPr lang="en-GB" dirty="0"/>
              <a:t>eBooks, </a:t>
            </a:r>
            <a:r>
              <a:rPr lang="en-GB" dirty="0" err="1"/>
              <a:t>eAudio</a:t>
            </a:r>
            <a:r>
              <a:rPr lang="en-GB" dirty="0"/>
              <a:t> and </a:t>
            </a:r>
            <a:r>
              <a:rPr lang="en-GB" dirty="0" err="1"/>
              <a:t>eMagazines</a:t>
            </a:r>
            <a:endParaRPr lang="en-GB" dirty="0"/>
          </a:p>
          <a:p>
            <a:r>
              <a:rPr lang="en-GB" dirty="0" smtClean="0"/>
              <a:t>Read </a:t>
            </a:r>
            <a:r>
              <a:rPr lang="en-GB" dirty="0"/>
              <a:t>newspapers online</a:t>
            </a:r>
          </a:p>
          <a:p>
            <a:r>
              <a:rPr lang="en-GB" dirty="0" smtClean="0"/>
              <a:t>Learn </a:t>
            </a:r>
            <a:r>
              <a:rPr lang="en-GB" dirty="0"/>
              <a:t>a language online</a:t>
            </a:r>
          </a:p>
          <a:p>
            <a:r>
              <a:rPr lang="en-GB" dirty="0" smtClean="0"/>
              <a:t>Ask </a:t>
            </a:r>
            <a:r>
              <a:rPr lang="en-GB" dirty="0"/>
              <a:t>a librarian online</a:t>
            </a:r>
          </a:p>
          <a:p>
            <a:r>
              <a:rPr lang="en-GB" dirty="0" smtClean="0"/>
              <a:t>Find </a:t>
            </a:r>
            <a:r>
              <a:rPr lang="en-GB" dirty="0"/>
              <a:t>your local library opening hours</a:t>
            </a:r>
          </a:p>
          <a:p>
            <a:r>
              <a:rPr lang="en-GB" dirty="0" smtClean="0"/>
              <a:t>Discover </a:t>
            </a:r>
            <a:r>
              <a:rPr lang="en-GB" dirty="0"/>
              <a:t>what’s on in </a:t>
            </a:r>
            <a:r>
              <a:rPr lang="en-GB" dirty="0" smtClean="0"/>
              <a:t>your library</a:t>
            </a:r>
            <a:endParaRPr lang="en-GB" dirty="0"/>
          </a:p>
          <a:p>
            <a:r>
              <a:rPr lang="en-GB" dirty="0" smtClean="0"/>
              <a:t>Use </a:t>
            </a:r>
            <a:r>
              <a:rPr lang="en-GB" dirty="0"/>
              <a:t>our Online Reference Library</a:t>
            </a:r>
          </a:p>
        </p:txBody>
      </p:sp>
    </p:spTree>
    <p:extLst>
      <p:ext uri="{BB962C8B-B14F-4D97-AF65-F5344CB8AC3E}">
        <p14:creationId xmlns:p14="http://schemas.microsoft.com/office/powerpoint/2010/main" xmlns="" val="2223286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Librarians</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a:t>T</a:t>
            </a:r>
            <a:r>
              <a:rPr lang="en-GB" sz="2000" dirty="0" smtClean="0"/>
              <a:t>he </a:t>
            </a:r>
            <a:r>
              <a:rPr lang="en-GB" sz="2000" dirty="0"/>
              <a:t>web and all the services on it will continue to develop so the librarian’s role requires ongoing briefing and learning. The range is considerable. For example,</a:t>
            </a:r>
          </a:p>
          <a:p>
            <a:pPr marL="0" indent="0">
              <a:buNone/>
            </a:pPr>
            <a:endParaRPr lang="en-GB" sz="2000" dirty="0"/>
          </a:p>
          <a:p>
            <a:pPr lvl="0"/>
            <a:r>
              <a:rPr lang="en-GB" sz="2000" dirty="0"/>
              <a:t>services on the web offered by libraries including their own digitised content (for example, from special collections)</a:t>
            </a:r>
          </a:p>
          <a:p>
            <a:pPr lvl="0"/>
            <a:r>
              <a:rPr lang="en-GB" sz="2000" dirty="0"/>
              <a:t>access to purchased or licensed reference resources such as journals, newspapers and other print-original publications</a:t>
            </a:r>
          </a:p>
          <a:p>
            <a:pPr lvl="0"/>
            <a:r>
              <a:rPr lang="en-GB" sz="2000" dirty="0"/>
              <a:t>access to the web/digital content of learning, scientific and cultural institutions</a:t>
            </a:r>
          </a:p>
          <a:p>
            <a:pPr lvl="0"/>
            <a:r>
              <a:rPr lang="en-GB" sz="2000" dirty="0"/>
              <a:t>access to learning programmes such as webinars, MOOCs </a:t>
            </a:r>
            <a:r>
              <a:rPr lang="en-GB" sz="2000" dirty="0" err="1"/>
              <a:t>etc</a:t>
            </a:r>
            <a:endParaRPr lang="en-GB" sz="2000" dirty="0"/>
          </a:p>
          <a:p>
            <a:pPr lvl="0"/>
            <a:r>
              <a:rPr lang="en-GB" sz="2000" dirty="0"/>
              <a:t>social media is a good – and now common – means of circulating and promoting links to new research , publications </a:t>
            </a:r>
            <a:r>
              <a:rPr lang="en-GB" sz="2000" dirty="0" err="1"/>
              <a:t>etc</a:t>
            </a:r>
            <a:endParaRPr lang="en-GB" sz="2000" dirty="0"/>
          </a:p>
        </p:txBody>
      </p:sp>
    </p:spTree>
    <p:extLst>
      <p:ext uri="{BB962C8B-B14F-4D97-AF65-F5344CB8AC3E}">
        <p14:creationId xmlns:p14="http://schemas.microsoft.com/office/powerpoint/2010/main" xmlns="" val="403694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go about it?</a:t>
            </a: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46957" y="1600200"/>
            <a:ext cx="8050085" cy="452596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70651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88367"/>
            <a:ext cx="9144000" cy="5241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532723" y="579438"/>
            <a:ext cx="82296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Our Digital Library</a:t>
            </a:r>
          </a:p>
          <a:p>
            <a:endParaRPr lang="en-GB" dirty="0"/>
          </a:p>
        </p:txBody>
      </p:sp>
    </p:spTree>
    <p:extLst>
      <p:ext uri="{BB962C8B-B14F-4D97-AF65-F5344CB8AC3E}">
        <p14:creationId xmlns:p14="http://schemas.microsoft.com/office/powerpoint/2010/main" xmlns="" val="3490073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a:t>
            </a:r>
            <a:endParaRPr lang="en-GB"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3118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488961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1786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20" y="334243"/>
            <a:ext cx="8424000" cy="579303"/>
          </a:xfrm>
        </p:spPr>
        <p:txBody>
          <a:bodyPr/>
          <a:lstStyle/>
          <a:p>
            <a:pPr algn="ctr"/>
            <a:r>
              <a:rPr lang="en-US" sz="3200" b="1" dirty="0"/>
              <a:t>GAMES AND COMICS</a:t>
            </a:r>
            <a:endParaRPr lang="en-GB" b="1" dirty="0"/>
          </a:p>
        </p:txBody>
      </p:sp>
      <p:sp>
        <p:nvSpPr>
          <p:cNvPr id="3" name="Content Placeholder 2"/>
          <p:cNvSpPr>
            <a:spLocks noGrp="1"/>
          </p:cNvSpPr>
          <p:nvPr>
            <p:ph idx="1"/>
          </p:nvPr>
        </p:nvSpPr>
        <p:spPr>
          <a:xfrm>
            <a:off x="467999" y="1566001"/>
            <a:ext cx="4310063" cy="4572000"/>
          </a:xfrm>
        </p:spPr>
        <p:txBody>
          <a:bodyPr>
            <a:normAutofit fontScale="92500" lnSpcReduction="20000"/>
          </a:bodyPr>
          <a:lstStyle/>
          <a:p>
            <a:pPr marL="0" indent="0">
              <a:buNone/>
            </a:pPr>
            <a:r>
              <a:rPr lang="en-US" dirty="0"/>
              <a:t>1. Grid Club</a:t>
            </a:r>
          </a:p>
          <a:p>
            <a:pPr marL="742950" lvl="1" indent="-285750"/>
            <a:r>
              <a:rPr lang="en-US" dirty="0"/>
              <a:t>e-games for children</a:t>
            </a:r>
          </a:p>
          <a:p>
            <a:pPr marL="742950" lvl="1" indent="-285750"/>
            <a:r>
              <a:rPr lang="en-US" dirty="0"/>
              <a:t>Items can be viewed </a:t>
            </a:r>
            <a:r>
              <a:rPr lang="en-US" dirty="0" smtClean="0"/>
              <a:t>online</a:t>
            </a:r>
            <a:endParaRPr lang="en-US" dirty="0"/>
          </a:p>
          <a:p>
            <a:pPr marL="0" indent="0">
              <a:buNone/>
            </a:pPr>
            <a:endParaRPr lang="en-US" dirty="0"/>
          </a:p>
          <a:p>
            <a:endParaRPr lang="en-US" dirty="0"/>
          </a:p>
          <a:p>
            <a:pPr marL="0" indent="0">
              <a:buNone/>
            </a:pPr>
            <a:r>
              <a:rPr lang="en-US" dirty="0"/>
              <a:t>2. Comic Plus</a:t>
            </a:r>
          </a:p>
          <a:p>
            <a:pPr marL="742950" lvl="1" indent="-285750"/>
            <a:r>
              <a:rPr lang="en-US" dirty="0"/>
              <a:t>e-zines and comics</a:t>
            </a:r>
          </a:p>
          <a:p>
            <a:pPr marL="742950" lvl="1" indent="-285750"/>
            <a:r>
              <a:rPr lang="en-US" dirty="0"/>
              <a:t>Items can be viewed online and saved for later </a:t>
            </a:r>
            <a:r>
              <a:rPr lang="en-US" dirty="0" smtClean="0"/>
              <a:t>use</a:t>
            </a:r>
            <a:endParaRPr lang="en-US" dirty="0"/>
          </a:p>
          <a:p>
            <a:endParaRPr lang="en-US" dirty="0"/>
          </a:p>
          <a:p>
            <a:endParaRPr lang="en-US" dirty="0"/>
          </a:p>
          <a:p>
            <a:endParaRPr lang="en-US" dirty="0"/>
          </a:p>
          <a:p>
            <a:endParaRPr lang="en-US" dirty="0"/>
          </a:p>
          <a:p>
            <a:endParaRPr lang="en-US" dirty="0"/>
          </a:p>
          <a:p>
            <a:pPr lvl="1"/>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A1049D63-565D-48E4-9173-0B172111DC54}" type="slidenum">
              <a:rPr lang="en-GB" smtClean="0"/>
              <a:pPr/>
              <a:t>9</a:t>
            </a:fld>
            <a:endParaRPr lang="en-GB" dirty="0"/>
          </a:p>
        </p:txBody>
      </p:sp>
      <p:pic>
        <p:nvPicPr>
          <p:cNvPr id="6"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260" b="5299"/>
          <a:stretch/>
        </p:blipFill>
        <p:spPr bwMode="auto">
          <a:xfrm>
            <a:off x="4993383" y="1287887"/>
            <a:ext cx="3945628"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125" b="5326"/>
          <a:stretch/>
        </p:blipFill>
        <p:spPr bwMode="auto">
          <a:xfrm>
            <a:off x="4993383" y="4075090"/>
            <a:ext cx="3997175"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875097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604</Words>
  <Application>Microsoft Office PowerPoint</Application>
  <PresentationFormat>On-screen Show (4:3)</PresentationFormat>
  <Paragraphs>147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Digital Reference Services in Public Libraries</vt:lpstr>
      <vt:lpstr>To discuss</vt:lpstr>
      <vt:lpstr>Get Online Anytime</vt:lpstr>
      <vt:lpstr>Role of Librarians</vt:lpstr>
      <vt:lpstr>How to go about it?</vt:lpstr>
      <vt:lpstr>Slide 6</vt:lpstr>
      <vt:lpstr>WHAT DO YOU NEED?</vt:lpstr>
      <vt:lpstr>CATEGORIES</vt:lpstr>
      <vt:lpstr>GAMES AND COMICS</vt:lpstr>
      <vt:lpstr>BOOKS AND AUDIOBOOKS</vt:lpstr>
      <vt:lpstr>NEWSPAPERS AND MAGAZINES</vt:lpstr>
      <vt:lpstr>Movies, Music and Videos </vt:lpstr>
      <vt:lpstr>English Literature and Encyclopedia </vt:lpstr>
      <vt:lpstr>Journals </vt:lpstr>
      <vt:lpstr>An important reminder</vt:lpstr>
      <vt:lpstr>Challenges</vt:lpstr>
      <vt:lpstr>Opportunities</vt:lpstr>
      <vt:lpstr>Finally</vt:lpstr>
      <vt:lpstr>Special thanks to</vt:lpstr>
      <vt:lpstr>Slide 20</vt:lpstr>
    </vt:vector>
  </TitlesOfParts>
  <Company>British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Reference Services in Public Libraries</dc:title>
  <dc:creator>Saxena, Neeti (India)</dc:creator>
  <cp:lastModifiedBy>hkkaul</cp:lastModifiedBy>
  <cp:revision>17</cp:revision>
  <dcterms:created xsi:type="dcterms:W3CDTF">2017-11-28T15:00:54Z</dcterms:created>
  <dcterms:modified xsi:type="dcterms:W3CDTF">2017-11-29T06:09:24Z</dcterms:modified>
</cp:coreProperties>
</file>