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-mail:%20ibohal68@gmail.com" TargetMode="External"/><Relationship Id="rId2" Type="http://schemas.openxmlformats.org/officeDocument/2006/relationships/hyperlink" Target="mailto:bijenti_ching@yaho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20979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UNIVERSITY LIBRARIES IN NORTH EAST INDIA: READINESS FOR INFORMATION LITERACY PROGRAMME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8077200" cy="1752600"/>
          </a:xfrm>
        </p:spPr>
        <p:txBody>
          <a:bodyPr numCol="2">
            <a:noAutofit/>
          </a:bodyPr>
          <a:lstStyle/>
          <a:p>
            <a:pPr algn="l"/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Chingsubam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Bijenti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Chanu</a:t>
            </a:r>
            <a:endParaRPr lang="en-US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Research Scholar (SRF)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Department of Library and Information Science,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Manipur University,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Canchipur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Imphal-795003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E-mail: </a:t>
            </a:r>
            <a:r>
              <a:rPr lang="en-US" sz="1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bijenti_ching@yahoo.com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Phone: +91-9089338452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Charoibam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Ibohal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Singh,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Ph.D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Professor (S-2)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Department of Library and Information Science,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Manipur University,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Canchipur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Imphal-795003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E-mail: </a:t>
            </a:r>
            <a:r>
              <a:rPr lang="en-US" sz="1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ibohal68@gmail.com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Phone: +91-9436033910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00347" y="3048000"/>
            <a:ext cx="3787832" cy="18288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Inverted">
              <a:avLst/>
            </a:prstTxWarp>
            <a:spAutoFit/>
            <a:scene3d>
              <a:camera prst="obliqueTopLeft"/>
              <a:lightRig rig="threePt" dir="t"/>
            </a:scene3d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 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 smtClean="0"/>
              <a:t>Objectives of the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understand the status of university libraries of North East India;</a:t>
            </a:r>
          </a:p>
          <a:p>
            <a:pPr lvl="0"/>
            <a:r>
              <a:rPr lang="en-US" dirty="0" smtClean="0"/>
              <a:t>To examine whether the libraries provide Information Literacy </a:t>
            </a:r>
            <a:r>
              <a:rPr lang="en-US" dirty="0" err="1" smtClean="0"/>
              <a:t>Programme</a:t>
            </a:r>
            <a:r>
              <a:rPr lang="en-US" dirty="0" smtClean="0"/>
              <a:t>; and </a:t>
            </a:r>
          </a:p>
          <a:p>
            <a:pPr lvl="0"/>
            <a:r>
              <a:rPr lang="en-US" dirty="0" smtClean="0"/>
              <a:t>To explore the role of Library and Information Science Professionals towards Information Literacy </a:t>
            </a:r>
            <a:r>
              <a:rPr lang="en-US" dirty="0" err="1" smtClean="0"/>
              <a:t>Programme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b="1" i="1" dirty="0"/>
              <a:t>State-wise Distribution of </a:t>
            </a:r>
            <a:r>
              <a:rPr lang="en-US" b="1" i="1" dirty="0" smtClean="0"/>
              <a:t>Universities under study</a:t>
            </a:r>
            <a:r>
              <a:rPr lang="en-US" sz="1600" dirty="0"/>
              <a:t/>
            </a:r>
            <a:br>
              <a:rPr lang="en-US" sz="1600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658368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Sl. No.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Name of the State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No. of Universities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 (% 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Arunachal Pradesh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Assam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42.86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Manipur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14.29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Meghalaya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Mizoram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Nagaland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Sikkim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Tripura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100.00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Library Headship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Sl. No.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Headship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No. of University Library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Librarian / Librarian i/c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35.71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Deputy Librarian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21.43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Assistant Librarian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28.57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Information Scientist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Technical Assistant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Category of library users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Sl. No.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Category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No. of library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Teacher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92.86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Research scholar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85.71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Working Staff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85.71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PG Students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85.71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Others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07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en-US" b="1" dirty="0" smtClean="0"/>
              <a:t> </a:t>
            </a:r>
            <a:r>
              <a:rPr lang="en-US" b="1" dirty="0"/>
              <a:t>Facilities provided in the library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Sl. No.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Facilities provided in the library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No. of University Libraries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Response rate (%)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Internet access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92.86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Xerox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Catalogue search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85.71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OPAC search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85.71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Sufficient lighting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92.86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Sufficient seating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85.71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Canteen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42.86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Public toilet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85.71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Any other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14.29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Library infrastructure on ILP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Level of Influence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Score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To a great extent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42.86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To some extent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28.57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Not influence at all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28.57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100.00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Influence of different library infrastructure on ILP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05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Times New Roman"/>
                          <a:ea typeface="Times New Roman"/>
                          <a:cs typeface="Times New Roman"/>
                        </a:rPr>
                        <a:t>Infrastructure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/>
                          <a:ea typeface="Times New Roman"/>
                          <a:cs typeface="Times New Roman"/>
                        </a:rPr>
                        <a:t>Score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/>
                          <a:ea typeface="Times New Roman"/>
                          <a:cs typeface="Times New Roman"/>
                        </a:rPr>
                        <a:t>O - 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/>
                          <a:ea typeface="Times New Roman"/>
                          <a:cs typeface="Times New Roman"/>
                        </a:rPr>
                        <a:t>(O-E)2 divided by 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/>
                          <a:ea typeface="Times New Roman"/>
                          <a:cs typeface="Times New Roman"/>
                        </a:rPr>
                        <a:t>Observed (O)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/>
                          <a:ea typeface="Times New Roman"/>
                          <a:cs typeface="Times New Roman"/>
                        </a:rPr>
                        <a:t>Expected (E)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Sufficient Building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10.83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12.16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-1.33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0.145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Trained manpower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12.33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12.16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0.17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0.002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Resources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12.83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12.16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0.67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0.037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ICT support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10.83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12.16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-1.33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0.145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Provision of regular conduct of ILP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12.16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1.84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0.264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60.82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  <a:cs typeface="Times New Roman"/>
                        </a:rPr>
                        <a:t>0.593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SUGGESTIONS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Technological awareness among the staff is the need of the hour.</a:t>
            </a:r>
          </a:p>
          <a:p>
            <a:pPr lvl="0"/>
            <a:r>
              <a:rPr lang="en-US" dirty="0" smtClean="0"/>
              <a:t>For the improvement of the university libraries in the region, each of them should develop their own websites and also participate in various networking </a:t>
            </a:r>
            <a:r>
              <a:rPr lang="en-US" dirty="0" err="1" smtClean="0"/>
              <a:t>programme</a:t>
            </a:r>
            <a:r>
              <a:rPr lang="en-US" dirty="0" smtClean="0"/>
              <a:t> among them for resource sharing.</a:t>
            </a:r>
          </a:p>
          <a:p>
            <a:pPr lvl="0"/>
            <a:r>
              <a:rPr lang="en-US" dirty="0" smtClean="0"/>
              <a:t>The staff strength must also be equivalent for rendering most effective services to the users, so the library staff needs to be recruited wherever needed.</a:t>
            </a:r>
          </a:p>
          <a:p>
            <a:pPr lvl="0"/>
            <a:r>
              <a:rPr lang="en-US" dirty="0" smtClean="0"/>
              <a:t>The authorities should come forward to conduct ILP more frequently to make the users information literate.</a:t>
            </a:r>
          </a:p>
          <a:p>
            <a:pPr lvl="0"/>
            <a:r>
              <a:rPr lang="en-US" dirty="0" smtClean="0"/>
              <a:t>Awareness </a:t>
            </a:r>
            <a:r>
              <a:rPr lang="en-US" dirty="0" err="1" smtClean="0"/>
              <a:t>programme</a:t>
            </a:r>
            <a:r>
              <a:rPr lang="en-US" dirty="0" smtClean="0"/>
              <a:t> on the basics of how to access the library must be conducted for every sessions for new students.</a:t>
            </a:r>
          </a:p>
          <a:p>
            <a:pPr lvl="0"/>
            <a:r>
              <a:rPr lang="en-US" dirty="0" smtClean="0"/>
              <a:t>Different types of ILP related services should be provided to the users in the fullest.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564</Words>
  <Application>Microsoft Office PowerPoint</Application>
  <PresentationFormat>On-screen Show (4:3)</PresentationFormat>
  <Paragraphs>211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UNIVERSITY LIBRARIES IN NORTH EAST INDIA: READINESS FOR INFORMATION LITERACY PROGRAMME </vt:lpstr>
      <vt:lpstr>Objectives of the Study</vt:lpstr>
      <vt:lpstr>State-wise Distribution of Universities under study </vt:lpstr>
      <vt:lpstr>Library Headship</vt:lpstr>
      <vt:lpstr>Category of library users</vt:lpstr>
      <vt:lpstr> Facilities provided in the library</vt:lpstr>
      <vt:lpstr>Library infrastructure on ILP</vt:lpstr>
      <vt:lpstr>Influence of different library infrastructure on ILP </vt:lpstr>
      <vt:lpstr>SUGGESTIONS 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LIBRARIES IN NORTH EAST INDIA: READINESS FOR INFORMATION LITERACY PROGRAMME </dc:title>
  <dc:creator>dell</dc:creator>
  <cp:lastModifiedBy>dell</cp:lastModifiedBy>
  <cp:revision>5</cp:revision>
  <dcterms:created xsi:type="dcterms:W3CDTF">2006-08-16T00:00:00Z</dcterms:created>
  <dcterms:modified xsi:type="dcterms:W3CDTF">2016-10-09T04:42:33Z</dcterms:modified>
</cp:coreProperties>
</file>