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45156-E358-41C4-A42F-0EBFED19F97E}" type="datetimeFigureOut">
              <a:rPr lang="en-US" smtClean="0"/>
              <a:t>17-Nov-15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1F33D5-24AA-4314-8967-6D03A91B967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1F33D5-24AA-4314-8967-6D03A91B967E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83EF2CD-9586-454D-8246-89B032BC4EAA}" type="datetimeFigureOut">
              <a:rPr lang="en-US" smtClean="0"/>
              <a:t>17-Nov-15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53CA837-7D3F-498E-AEBD-31564DD43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3EF2CD-9586-454D-8246-89B032BC4EAA}" type="datetimeFigureOut">
              <a:rPr lang="en-US" smtClean="0"/>
              <a:t>17-Nov-15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CA837-7D3F-498E-AEBD-31564DD43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3EF2CD-9586-454D-8246-89B032BC4EAA}" type="datetimeFigureOut">
              <a:rPr lang="en-US" smtClean="0"/>
              <a:t>17-Nov-15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CA837-7D3F-498E-AEBD-31564DD43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3EF2CD-9586-454D-8246-89B032BC4EAA}" type="datetimeFigureOut">
              <a:rPr lang="en-US" smtClean="0"/>
              <a:t>17-Nov-15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CA837-7D3F-498E-AEBD-31564DD43A2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3EF2CD-9586-454D-8246-89B032BC4EAA}" type="datetimeFigureOut">
              <a:rPr lang="en-US" smtClean="0"/>
              <a:t>17-Nov-15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CA837-7D3F-498E-AEBD-31564DD43A2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3EF2CD-9586-454D-8246-89B032BC4EAA}" type="datetimeFigureOut">
              <a:rPr lang="en-US" smtClean="0"/>
              <a:t>17-Nov-15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CA837-7D3F-498E-AEBD-31564DD43A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3EF2CD-9586-454D-8246-89B032BC4EAA}" type="datetimeFigureOut">
              <a:rPr lang="en-US" smtClean="0"/>
              <a:t>17-Nov-15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CA837-7D3F-498E-AEBD-31564DD43A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3EF2CD-9586-454D-8246-89B032BC4EAA}" type="datetimeFigureOut">
              <a:rPr lang="en-US" smtClean="0"/>
              <a:t>17-Nov-15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CA837-7D3F-498E-AEBD-31564DD43A2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3EF2CD-9586-454D-8246-89B032BC4EAA}" type="datetimeFigureOut">
              <a:rPr lang="en-US" smtClean="0"/>
              <a:t>17-Nov-15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CA837-7D3F-498E-AEBD-31564DD43A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83EF2CD-9586-454D-8246-89B032BC4EAA}" type="datetimeFigureOut">
              <a:rPr lang="en-US" smtClean="0"/>
              <a:t>17-Nov-15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3CA837-7D3F-498E-AEBD-31564DD43A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3EF2CD-9586-454D-8246-89B032BC4EAA}" type="datetimeFigureOut">
              <a:rPr lang="en-US" smtClean="0"/>
              <a:t>17-Nov-15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53CA837-7D3F-498E-AEBD-31564DD43A2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83EF2CD-9586-454D-8246-89B032BC4EAA}" type="datetimeFigureOut">
              <a:rPr lang="en-US" smtClean="0"/>
              <a:t>17-Nov-15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53CA837-7D3F-498E-AEBD-31564DD43A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Comparative Study on Retrieval Efficiency of Different Types of </a:t>
            </a: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Search Engines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59207"/>
            <a:ext cx="7772400" cy="1798593"/>
          </a:xfrm>
        </p:spPr>
        <p:txBody>
          <a:bodyPr>
            <a:normAutofit lnSpcReduction="10000"/>
          </a:bodyPr>
          <a:lstStyle/>
          <a:p>
            <a:r>
              <a:rPr lang="en-IN" b="1" dirty="0" smtClean="0"/>
              <a:t>By</a:t>
            </a:r>
            <a:endParaRPr lang="en-US" dirty="0" smtClean="0"/>
          </a:p>
          <a:p>
            <a:r>
              <a:rPr lang="en-IN" b="1" dirty="0" smtClean="0"/>
              <a:t>R. O. Nanthini </a:t>
            </a:r>
            <a:endParaRPr lang="en-IN" b="1" dirty="0" smtClean="0"/>
          </a:p>
          <a:p>
            <a:r>
              <a:rPr lang="en-IN" b="1" dirty="0" smtClean="0"/>
              <a:t>and </a:t>
            </a:r>
          </a:p>
          <a:p>
            <a:r>
              <a:rPr lang="en-IN" b="1" dirty="0" smtClean="0"/>
              <a:t>R</a:t>
            </a:r>
            <a:r>
              <a:rPr lang="en-IN" b="1" dirty="0" smtClean="0"/>
              <a:t>. Jayakumar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 smtClean="0"/>
              <a:t>tools used on the web to find the required </a:t>
            </a:r>
            <a:r>
              <a:rPr lang="en-IN" dirty="0" smtClean="0"/>
              <a:t>information</a:t>
            </a:r>
          </a:p>
          <a:p>
            <a:r>
              <a:rPr lang="en-IN" dirty="0" err="1" smtClean="0"/>
              <a:t>Akeredolu</a:t>
            </a:r>
            <a:r>
              <a:rPr lang="en-IN" dirty="0" smtClean="0"/>
              <a:t> officially described the Web as </a:t>
            </a:r>
            <a:r>
              <a:rPr lang="en-IN" dirty="0" smtClean="0"/>
              <a:t>“a </a:t>
            </a:r>
            <a:r>
              <a:rPr lang="en-IN" dirty="0" smtClean="0"/>
              <a:t>wide-area hypermedia information retrieval initiative aiming to give universal access to a large universe of </a:t>
            </a:r>
            <a:r>
              <a:rPr lang="en-IN" dirty="0" smtClean="0"/>
              <a:t>documents.”</a:t>
            </a:r>
            <a:endParaRPr lang="en-US" dirty="0" smtClean="0"/>
          </a:p>
          <a:p>
            <a:r>
              <a:rPr lang="en-IN" dirty="0" smtClean="0"/>
              <a:t>There are currently more than one trillion web </a:t>
            </a:r>
            <a:r>
              <a:rPr lang="en-IN" dirty="0" smtClean="0"/>
              <a:t>pages</a:t>
            </a:r>
          </a:p>
          <a:p>
            <a:r>
              <a:rPr lang="en-IN" dirty="0" smtClean="0"/>
              <a:t>Several billion web pages are added to the Web </a:t>
            </a:r>
            <a:r>
              <a:rPr lang="en-IN" dirty="0" smtClean="0"/>
              <a:t>daily</a:t>
            </a:r>
          </a:p>
          <a:p>
            <a:r>
              <a:rPr lang="en-IN" dirty="0" smtClean="0"/>
              <a:t>Directories – built by people; </a:t>
            </a:r>
          </a:p>
          <a:p>
            <a:pPr>
              <a:buNone/>
            </a:pPr>
            <a:r>
              <a:rPr lang="en-IN" dirty="0" smtClean="0"/>
              <a:t>	S</a:t>
            </a:r>
            <a:r>
              <a:rPr lang="en-IN" dirty="0" smtClean="0"/>
              <a:t>earch engine databases – </a:t>
            </a:r>
            <a:r>
              <a:rPr lang="en-IN" dirty="0" err="1" smtClean="0"/>
              <a:t>softwares</a:t>
            </a:r>
            <a:r>
              <a:rPr lang="en-IN" dirty="0" smtClean="0"/>
              <a:t> </a:t>
            </a:r>
            <a:r>
              <a:rPr lang="en-IN" dirty="0" smtClean="0"/>
              <a:t>called as spiders or crawlers or robots.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Search engines – an intro…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Search Engines</a:t>
            </a:r>
          </a:p>
          <a:p>
            <a:endParaRPr lang="en-US" dirty="0" smtClean="0"/>
          </a:p>
          <a:p>
            <a:r>
              <a:rPr lang="en-US" dirty="0" smtClean="0"/>
              <a:t>Meta Search Engines</a:t>
            </a:r>
          </a:p>
          <a:p>
            <a:endParaRPr lang="en-US" dirty="0" smtClean="0"/>
          </a:p>
          <a:p>
            <a:r>
              <a:rPr lang="en-US" dirty="0" smtClean="0"/>
              <a:t>Semantic Search Engines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search engines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Searching the web or </a:t>
            </a:r>
            <a:r>
              <a:rPr lang="en-US" dirty="0" err="1" smtClean="0"/>
              <a:t>googling</a:t>
            </a:r>
            <a:r>
              <a:rPr lang="en-US" dirty="0" smtClean="0"/>
              <a:t>?</a:t>
            </a:r>
          </a:p>
          <a:p>
            <a:r>
              <a:rPr lang="en-US" dirty="0" smtClean="0"/>
              <a:t>Emergence of many search engines with different features</a:t>
            </a:r>
          </a:p>
          <a:p>
            <a:r>
              <a:rPr lang="en-US" dirty="0" smtClean="0"/>
              <a:t>C</a:t>
            </a:r>
            <a:r>
              <a:rPr lang="en-US" dirty="0" smtClean="0"/>
              <a:t>ontinuous </a:t>
            </a:r>
            <a:r>
              <a:rPr lang="en-US" dirty="0" smtClean="0"/>
              <a:t>evaluation of the search </a:t>
            </a:r>
            <a:r>
              <a:rPr lang="en-US" dirty="0" smtClean="0"/>
              <a:t>engines </a:t>
            </a:r>
            <a:r>
              <a:rPr lang="en-US" dirty="0" smtClean="0"/>
              <a:t>help in improving their feature </a:t>
            </a:r>
            <a:endParaRPr lang="en-US" dirty="0" smtClean="0"/>
          </a:p>
          <a:p>
            <a:r>
              <a:rPr lang="en-US" dirty="0" smtClean="0"/>
              <a:t>Provide </a:t>
            </a:r>
            <a:r>
              <a:rPr lang="en-US" dirty="0" smtClean="0"/>
              <a:t>better browsing experience and better information retrieval to the </a:t>
            </a:r>
            <a:r>
              <a:rPr lang="en-US" dirty="0" smtClean="0"/>
              <a:t>users</a:t>
            </a:r>
          </a:p>
          <a:p>
            <a:r>
              <a:rPr lang="en-US" dirty="0" smtClean="0"/>
              <a:t>Various </a:t>
            </a:r>
            <a:r>
              <a:rPr lang="en-US" dirty="0" smtClean="0"/>
              <a:t>criteria for evaluation were formed and </a:t>
            </a:r>
            <a:r>
              <a:rPr lang="en-US" dirty="0" smtClean="0"/>
              <a:t>studied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major criteria of the study was the performance of the search engines on information retrieval like precision, relevancy, quality and over lap of results in the first 30 displayed results.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the study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esult.jpg"/>
          <p:cNvPicPr>
            <a:picLocks noGrp="1" noChangeAspect="1"/>
          </p:cNvPicPr>
          <p:nvPr>
            <p:ph idx="1"/>
          </p:nvPr>
        </p:nvPicPr>
        <p:blipFill>
          <a:blip r:embed="rId3">
            <a:grayscl/>
          </a:blip>
          <a:srcRect r="2727" b="6716"/>
          <a:stretch>
            <a:fillRect/>
          </a:stretch>
        </p:blipFill>
        <p:spPr>
          <a:xfrm>
            <a:off x="533400" y="1676400"/>
            <a:ext cx="8153400" cy="423386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r>
              <a:rPr lang="en-IN" sz="3200" dirty="0" smtClean="0"/>
              <a:t>Content and Quality Based Evaluation of Retrieval Capacity of Search </a:t>
            </a:r>
            <a:r>
              <a:rPr lang="en-IN" sz="3200" dirty="0" smtClean="0"/>
              <a:t>Engines</a:t>
            </a:r>
            <a:br>
              <a:rPr lang="en-IN" sz="3200" dirty="0" smtClean="0"/>
            </a:br>
            <a:r>
              <a:rPr lang="en-IN" sz="3200" dirty="0" smtClean="0"/>
              <a:t>(</a:t>
            </a:r>
            <a:r>
              <a:rPr lang="en-IN" sz="3200" b="0" i="1" dirty="0" smtClean="0"/>
              <a:t>digital image watermarking)</a:t>
            </a:r>
            <a:endParaRPr lang="en-US" sz="3200" b="0" i="1" dirty="0"/>
          </a:p>
        </p:txBody>
      </p:sp>
      <p:sp>
        <p:nvSpPr>
          <p:cNvPr id="5" name="Oval 4"/>
          <p:cNvSpPr/>
          <p:nvPr/>
        </p:nvSpPr>
        <p:spPr>
          <a:xfrm>
            <a:off x="2895600" y="2743200"/>
            <a:ext cx="6096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553200" y="2743200"/>
            <a:ext cx="6096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553200" y="3200400"/>
            <a:ext cx="609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819400" y="3276600"/>
            <a:ext cx="6858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477000" y="4267200"/>
            <a:ext cx="6096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819400" y="4267200"/>
            <a:ext cx="6858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895600" y="4876800"/>
            <a:ext cx="6096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477000" y="4876800"/>
            <a:ext cx="6096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477000" y="5334000"/>
            <a:ext cx="6858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429000" y="5334000"/>
            <a:ext cx="6858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you!!!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</TotalTime>
  <Words>195</Words>
  <Application>Microsoft Office PowerPoint</Application>
  <PresentationFormat>On-screen Show (4:3)</PresentationFormat>
  <Paragraphs>28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Comparative Study on Retrieval Efficiency of Different Types of  Search Engines</vt:lpstr>
      <vt:lpstr>Search engines – an intro…</vt:lpstr>
      <vt:lpstr>Types of search engines</vt:lpstr>
      <vt:lpstr>Purpose of the study</vt:lpstr>
      <vt:lpstr>Content and Quality Based Evaluation of Retrieval Capacity of Search Engines (digital image watermarking)</vt:lpstr>
      <vt:lpstr>Thank you!!!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 Study on Retrieval Efficiency of Different Types of Search Engines</dc:title>
  <dc:creator>Nandhini</dc:creator>
  <cp:lastModifiedBy>Nandhini</cp:lastModifiedBy>
  <cp:revision>16</cp:revision>
  <dcterms:created xsi:type="dcterms:W3CDTF">2015-11-17T14:39:23Z</dcterms:created>
  <dcterms:modified xsi:type="dcterms:W3CDTF">2015-11-17T15:17:43Z</dcterms:modified>
</cp:coreProperties>
</file>